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2" r:id="rId4"/>
  </p:sldMasterIdLst>
  <p:notesMasterIdLst>
    <p:notesMasterId r:id="rId45"/>
  </p:notesMasterIdLst>
  <p:sldIdLst>
    <p:sldId id="256" r:id="rId5"/>
    <p:sldId id="258" r:id="rId6"/>
    <p:sldId id="329" r:id="rId7"/>
    <p:sldId id="259" r:id="rId8"/>
    <p:sldId id="257" r:id="rId9"/>
    <p:sldId id="261" r:id="rId10"/>
    <p:sldId id="284" r:id="rId11"/>
    <p:sldId id="320" r:id="rId12"/>
    <p:sldId id="342" r:id="rId13"/>
    <p:sldId id="277" r:id="rId14"/>
    <p:sldId id="285" r:id="rId15"/>
    <p:sldId id="295" r:id="rId16"/>
    <p:sldId id="271" r:id="rId17"/>
    <p:sldId id="319" r:id="rId18"/>
    <p:sldId id="294" r:id="rId19"/>
    <p:sldId id="310" r:id="rId20"/>
    <p:sldId id="279" r:id="rId21"/>
    <p:sldId id="309" r:id="rId22"/>
    <p:sldId id="305" r:id="rId23"/>
    <p:sldId id="311" r:id="rId24"/>
    <p:sldId id="301" r:id="rId25"/>
    <p:sldId id="303" r:id="rId26"/>
    <p:sldId id="333" r:id="rId27"/>
    <p:sldId id="287" r:id="rId28"/>
    <p:sldId id="304" r:id="rId29"/>
    <p:sldId id="337" r:id="rId30"/>
    <p:sldId id="344" r:id="rId31"/>
    <p:sldId id="343" r:id="rId32"/>
    <p:sldId id="338" r:id="rId33"/>
    <p:sldId id="318" r:id="rId34"/>
    <p:sldId id="316" r:id="rId35"/>
    <p:sldId id="339" r:id="rId36"/>
    <p:sldId id="267" r:id="rId37"/>
    <p:sldId id="317" r:id="rId38"/>
    <p:sldId id="335" r:id="rId39"/>
    <p:sldId id="340" r:id="rId40"/>
    <p:sldId id="336" r:id="rId41"/>
    <p:sldId id="332" r:id="rId42"/>
    <p:sldId id="334" r:id="rId43"/>
    <p:sldId id="341" r:id="rId44"/>
  </p:sldIdLst>
  <p:sldSz cx="9144000" cy="5143500" type="screen16x9"/>
  <p:notesSz cx="6858000" cy="9144000"/>
  <p:embeddedFontLst>
    <p:embeddedFont>
      <p:font typeface="Arial Narrow" panose="020B0606020202030204" pitchFamily="34" charset="0"/>
      <p:regular r:id="rId46"/>
      <p:bold r:id="rId47"/>
      <p:italic r:id="rId48"/>
      <p:boldItalic r:id="rId49"/>
    </p:embeddedFont>
    <p:embeddedFont>
      <p:font typeface="Century Gothic" panose="020B0502020202020204" pitchFamily="34" charset="0"/>
      <p:regular r:id="rId50"/>
      <p:bold r:id="rId51"/>
      <p:italic r:id="rId52"/>
      <p:boldItalic r:id="rId53"/>
    </p:embeddedFont>
    <p:embeddedFont>
      <p:font typeface="Cormorant Garamond" panose="020B0604020202020204" charset="0"/>
      <p:regular r:id="rId54"/>
      <p:bold r:id="rId55"/>
      <p:italic r:id="rId56"/>
      <p:boldItalic r:id="rId57"/>
    </p:embeddedFont>
    <p:embeddedFont>
      <p:font typeface="Cormorant Garamond Light" panose="020B0604020202020204" charset="0"/>
      <p:regular r:id="rId58"/>
      <p:bold r:id="rId59"/>
      <p:italic r:id="rId60"/>
      <p:boldItalic r:id="rId61"/>
    </p:embeddedFont>
    <p:embeddedFont>
      <p:font typeface="Nunito" pitchFamily="2" charset="0"/>
      <p:regular r:id="rId62"/>
      <p:bold r:id="rId63"/>
      <p:italic r:id="rId64"/>
      <p:boldItalic r:id="rId65"/>
    </p:embeddedFont>
    <p:embeddedFont>
      <p:font typeface="Poppins ExtraBold" panose="00000900000000000000" pitchFamily="2" charset="0"/>
      <p:bold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6C6EC-84BB-CA61-7DBB-BF22F9BDC2FA}" v="75" dt="2025-09-15T20:46:44.306"/>
    <p1510:client id="{935A6887-951C-9A2D-0702-4A38F02AC5BA}" v="51" dt="2025-09-15T17:04:30.473"/>
    <p1510:client id="{CE1D9552-F1B7-1260-1BAE-58BFBBFEACD1}" v="26" dt="2025-09-15T15:37:09.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61" autoAdjust="0"/>
  </p:normalViewPr>
  <p:slideViewPr>
    <p:cSldViewPr snapToGrid="0">
      <p:cViewPr varScale="1">
        <p:scale>
          <a:sx n="137" d="100"/>
          <a:sy n="137" d="100"/>
        </p:scale>
        <p:origin x="876"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Dotson" userId="S::michelle.dotson@cobbk12.org::22b72483-8eea-4dc4-a9e8-b453c8363787" providerId="AD" clId="Web-{CE1D9552-F1B7-1260-1BAE-58BFBBFEACD1}"/>
    <pc:docChg chg="modSld">
      <pc:chgData name="Michelle Dotson" userId="S::michelle.dotson@cobbk12.org::22b72483-8eea-4dc4-a9e8-b453c8363787" providerId="AD" clId="Web-{CE1D9552-F1B7-1260-1BAE-58BFBBFEACD1}" dt="2025-09-15T15:37:06.388" v="16" actId="20577"/>
      <pc:docMkLst>
        <pc:docMk/>
      </pc:docMkLst>
      <pc:sldChg chg="modSp">
        <pc:chgData name="Michelle Dotson" userId="S::michelle.dotson@cobbk12.org::22b72483-8eea-4dc4-a9e8-b453c8363787" providerId="AD" clId="Web-{CE1D9552-F1B7-1260-1BAE-58BFBBFEACD1}" dt="2025-09-15T15:36:13.574" v="13" actId="20577"/>
        <pc:sldMkLst>
          <pc:docMk/>
          <pc:sldMk cId="0" sldId="257"/>
        </pc:sldMkLst>
        <pc:spChg chg="mod">
          <ac:chgData name="Michelle Dotson" userId="S::michelle.dotson@cobbk12.org::22b72483-8eea-4dc4-a9e8-b453c8363787" providerId="AD" clId="Web-{CE1D9552-F1B7-1260-1BAE-58BFBBFEACD1}" dt="2025-09-15T15:36:13.574" v="13" actId="20577"/>
          <ac:spMkLst>
            <pc:docMk/>
            <pc:sldMk cId="0" sldId="257"/>
            <ac:spMk id="170" creationId="{00000000-0000-0000-0000-000000000000}"/>
          </ac:spMkLst>
        </pc:spChg>
      </pc:sldChg>
      <pc:sldChg chg="modSp">
        <pc:chgData name="Michelle Dotson" userId="S::michelle.dotson@cobbk12.org::22b72483-8eea-4dc4-a9e8-b453c8363787" providerId="AD" clId="Web-{CE1D9552-F1B7-1260-1BAE-58BFBBFEACD1}" dt="2025-09-15T15:37:06.388" v="16" actId="20577"/>
        <pc:sldMkLst>
          <pc:docMk/>
          <pc:sldMk cId="1780925271" sldId="294"/>
        </pc:sldMkLst>
        <pc:spChg chg="mod">
          <ac:chgData name="Michelle Dotson" userId="S::michelle.dotson@cobbk12.org::22b72483-8eea-4dc4-a9e8-b453c8363787" providerId="AD" clId="Web-{CE1D9552-F1B7-1260-1BAE-58BFBBFEACD1}" dt="2025-09-15T15:32:51.536" v="4" actId="14100"/>
          <ac:spMkLst>
            <pc:docMk/>
            <pc:sldMk cId="1780925271" sldId="294"/>
            <ac:spMk id="2" creationId="{1AE81BA6-BCEB-4FAD-BA16-E5B28EEBCD1D}"/>
          </ac:spMkLst>
        </pc:spChg>
        <pc:spChg chg="mod">
          <ac:chgData name="Michelle Dotson" userId="S::michelle.dotson@cobbk12.org::22b72483-8eea-4dc4-a9e8-b453c8363787" providerId="AD" clId="Web-{CE1D9552-F1B7-1260-1BAE-58BFBBFEACD1}" dt="2025-09-15T15:37:06.388" v="16" actId="20577"/>
          <ac:spMkLst>
            <pc:docMk/>
            <pc:sldMk cId="1780925271" sldId="294"/>
            <ac:spMk id="11" creationId="{F34A8145-333C-4127-A78B-13C3D6A07594}"/>
          </ac:spMkLst>
        </pc:spChg>
      </pc:sldChg>
      <pc:sldChg chg="modSp">
        <pc:chgData name="Michelle Dotson" userId="S::michelle.dotson@cobbk12.org::22b72483-8eea-4dc4-a9e8-b453c8363787" providerId="AD" clId="Web-{CE1D9552-F1B7-1260-1BAE-58BFBBFEACD1}" dt="2025-09-15T15:34:14.320" v="9" actId="1076"/>
        <pc:sldMkLst>
          <pc:docMk/>
          <pc:sldMk cId="2415029670" sldId="295"/>
        </pc:sldMkLst>
        <pc:spChg chg="mod">
          <ac:chgData name="Michelle Dotson" userId="S::michelle.dotson@cobbk12.org::22b72483-8eea-4dc4-a9e8-b453c8363787" providerId="AD" clId="Web-{CE1D9552-F1B7-1260-1BAE-58BFBBFEACD1}" dt="2025-09-15T15:34:14.320" v="9" actId="1076"/>
          <ac:spMkLst>
            <pc:docMk/>
            <pc:sldMk cId="2415029670" sldId="295"/>
            <ac:spMk id="6" creationId="{1011F3D4-B526-5121-B2E0-E87DE5EE3CBA}"/>
          </ac:spMkLst>
        </pc:spChg>
      </pc:sldChg>
      <pc:sldChg chg="addSp modSp">
        <pc:chgData name="Michelle Dotson" userId="S::michelle.dotson@cobbk12.org::22b72483-8eea-4dc4-a9e8-b453c8363787" providerId="AD" clId="Web-{CE1D9552-F1B7-1260-1BAE-58BFBBFEACD1}" dt="2025-09-15T15:35:38.433" v="11" actId="1076"/>
        <pc:sldMkLst>
          <pc:docMk/>
          <pc:sldMk cId="4118133236" sldId="320"/>
        </pc:sldMkLst>
        <pc:spChg chg="add mod">
          <ac:chgData name="Michelle Dotson" userId="S::michelle.dotson@cobbk12.org::22b72483-8eea-4dc4-a9e8-b453c8363787" providerId="AD" clId="Web-{CE1D9552-F1B7-1260-1BAE-58BFBBFEACD1}" dt="2025-09-15T15:35:38.433" v="11" actId="1076"/>
          <ac:spMkLst>
            <pc:docMk/>
            <pc:sldMk cId="4118133236" sldId="320"/>
            <ac:spMk id="5" creationId="{58E89080-C137-F11F-EFC5-D42ABC169182}"/>
          </ac:spMkLst>
        </pc:spChg>
        <pc:spChg chg="mod">
          <ac:chgData name="Michelle Dotson" userId="S::michelle.dotson@cobbk12.org::22b72483-8eea-4dc4-a9e8-b453c8363787" providerId="AD" clId="Web-{CE1D9552-F1B7-1260-1BAE-58BFBBFEACD1}" dt="2025-09-15T15:33:15.568" v="6" actId="20577"/>
          <ac:spMkLst>
            <pc:docMk/>
            <pc:sldMk cId="4118133236" sldId="320"/>
            <ac:spMk id="7" creationId="{689795A1-C941-4EA1-9A8C-7AD7A2CFCA6B}"/>
          </ac:spMkLst>
        </pc:spChg>
      </pc:sldChg>
    </pc:docChg>
  </pc:docChgLst>
  <pc:docChgLst>
    <pc:chgData name="Michelle Dotson" userId="22b72483-8eea-4dc4-a9e8-b453c8363787" providerId="ADAL" clId="{61074D68-57BB-4D70-A4C6-024483EAA631}"/>
    <pc:docChg chg="undo redo custSel addSld delSld modSld sldOrd delMainMaster">
      <pc:chgData name="Michelle Dotson" userId="22b72483-8eea-4dc4-a9e8-b453c8363787" providerId="ADAL" clId="{61074D68-57BB-4D70-A4C6-024483EAA631}" dt="2025-09-15T13:35:26.755" v="3032" actId="14100"/>
      <pc:docMkLst>
        <pc:docMk/>
      </pc:docMkLst>
      <pc:sldChg chg="addSp delSp modSp mod">
        <pc:chgData name="Michelle Dotson" userId="22b72483-8eea-4dc4-a9e8-b453c8363787" providerId="ADAL" clId="{61074D68-57BB-4D70-A4C6-024483EAA631}" dt="2025-09-12T13:18:35.936" v="2825" actId="167"/>
        <pc:sldMkLst>
          <pc:docMk/>
          <pc:sldMk cId="0" sldId="256"/>
        </pc:sldMkLst>
        <pc:spChg chg="mod">
          <ac:chgData name="Michelle Dotson" userId="22b72483-8eea-4dc4-a9e8-b453c8363787" providerId="ADAL" clId="{61074D68-57BB-4D70-A4C6-024483EAA631}" dt="2025-09-12T13:14:50.308" v="2799" actId="20577"/>
          <ac:spMkLst>
            <pc:docMk/>
            <pc:sldMk cId="0" sldId="256"/>
            <ac:spMk id="155" creationId="{00000000-0000-0000-0000-000000000000}"/>
          </ac:spMkLst>
        </pc:spChg>
        <pc:spChg chg="mod">
          <ac:chgData name="Michelle Dotson" userId="22b72483-8eea-4dc4-a9e8-b453c8363787" providerId="ADAL" clId="{61074D68-57BB-4D70-A4C6-024483EAA631}" dt="2025-09-12T13:13:39.239" v="2791" actId="1076"/>
          <ac:spMkLst>
            <pc:docMk/>
            <pc:sldMk cId="0" sldId="256"/>
            <ac:spMk id="156" creationId="{00000000-0000-0000-0000-000000000000}"/>
          </ac:spMkLst>
        </pc:spChg>
        <pc:spChg chg="mod">
          <ac:chgData name="Michelle Dotson" userId="22b72483-8eea-4dc4-a9e8-b453c8363787" providerId="ADAL" clId="{61074D68-57BB-4D70-A4C6-024483EAA631}" dt="2025-09-12T13:13:56.261" v="2793" actId="207"/>
          <ac:spMkLst>
            <pc:docMk/>
            <pc:sldMk cId="0" sldId="256"/>
            <ac:spMk id="160" creationId="{00000000-0000-0000-0000-000000000000}"/>
          </ac:spMkLst>
        </pc:spChg>
        <pc:spChg chg="mod ord">
          <ac:chgData name="Michelle Dotson" userId="22b72483-8eea-4dc4-a9e8-b453c8363787" providerId="ADAL" clId="{61074D68-57BB-4D70-A4C6-024483EAA631}" dt="2025-09-12T13:18:30.641" v="2823" actId="167"/>
          <ac:spMkLst>
            <pc:docMk/>
            <pc:sldMk cId="0" sldId="256"/>
            <ac:spMk id="161" creationId="{00000000-0000-0000-0000-000000000000}"/>
          </ac:spMkLst>
        </pc:spChg>
        <pc:spChg chg="add del mod ord">
          <ac:chgData name="Michelle Dotson" userId="22b72483-8eea-4dc4-a9e8-b453c8363787" providerId="ADAL" clId="{61074D68-57BB-4D70-A4C6-024483EAA631}" dt="2025-09-12T13:18:35.936" v="2825" actId="167"/>
          <ac:spMkLst>
            <pc:docMk/>
            <pc:sldMk cId="0" sldId="256"/>
            <ac:spMk id="162" creationId="{00000000-0000-0000-0000-000000000000}"/>
          </ac:spMkLst>
        </pc:spChg>
      </pc:sldChg>
      <pc:sldChg chg="addSp delSp modSp mod">
        <pc:chgData name="Michelle Dotson" userId="22b72483-8eea-4dc4-a9e8-b453c8363787" providerId="ADAL" clId="{61074D68-57BB-4D70-A4C6-024483EAA631}" dt="2025-09-12T13:20:56.536" v="2860" actId="1076"/>
        <pc:sldMkLst>
          <pc:docMk/>
          <pc:sldMk cId="0" sldId="257"/>
        </pc:sldMkLst>
        <pc:spChg chg="add mod ord">
          <ac:chgData name="Michelle Dotson" userId="22b72483-8eea-4dc4-a9e8-b453c8363787" providerId="ADAL" clId="{61074D68-57BB-4D70-A4C6-024483EAA631}" dt="2025-09-12T13:20:31.726" v="2855" actId="167"/>
          <ac:spMkLst>
            <pc:docMk/>
            <pc:sldMk cId="0" sldId="257"/>
            <ac:spMk id="2" creationId="{A8F1CC30-BFCD-A602-8D5B-420032009652}"/>
          </ac:spMkLst>
        </pc:spChg>
        <pc:spChg chg="mod ord">
          <ac:chgData name="Michelle Dotson" userId="22b72483-8eea-4dc4-a9e8-b453c8363787" providerId="ADAL" clId="{61074D68-57BB-4D70-A4C6-024483EAA631}" dt="2025-09-12T13:20:56.536" v="2860" actId="1076"/>
          <ac:spMkLst>
            <pc:docMk/>
            <pc:sldMk cId="0" sldId="257"/>
            <ac:spMk id="179" creationId="{00000000-0000-0000-0000-000000000000}"/>
          </ac:spMkLst>
        </pc:spChg>
      </pc:sldChg>
      <pc:sldChg chg="addSp delSp modSp mod">
        <pc:chgData name="Michelle Dotson" userId="22b72483-8eea-4dc4-a9e8-b453c8363787" providerId="ADAL" clId="{61074D68-57BB-4D70-A4C6-024483EAA631}" dt="2025-09-12T13:18:18.540" v="2822" actId="167"/>
        <pc:sldMkLst>
          <pc:docMk/>
          <pc:sldMk cId="0" sldId="258"/>
        </pc:sldMkLst>
        <pc:spChg chg="mod">
          <ac:chgData name="Michelle Dotson" userId="22b72483-8eea-4dc4-a9e8-b453c8363787" providerId="ADAL" clId="{61074D68-57BB-4D70-A4C6-024483EAA631}" dt="2025-09-10T18:43:26.812" v="326" actId="20577"/>
          <ac:spMkLst>
            <pc:docMk/>
            <pc:sldMk cId="0" sldId="258"/>
            <ac:spMk id="2" creationId="{AAC84478-4B85-C9CF-FF66-F40CD63BE022}"/>
          </ac:spMkLst>
        </pc:spChg>
        <pc:spChg chg="add mod ord">
          <ac:chgData name="Michelle Dotson" userId="22b72483-8eea-4dc4-a9e8-b453c8363787" providerId="ADAL" clId="{61074D68-57BB-4D70-A4C6-024483EAA631}" dt="2025-09-12T13:18:18.540" v="2822" actId="167"/>
          <ac:spMkLst>
            <pc:docMk/>
            <pc:sldMk cId="0" sldId="258"/>
            <ac:spMk id="5" creationId="{6AA11666-C439-DF8F-74E8-884B7DBAACFB}"/>
          </ac:spMkLst>
        </pc:spChg>
        <pc:spChg chg="mod">
          <ac:chgData name="Michelle Dotson" userId="22b72483-8eea-4dc4-a9e8-b453c8363787" providerId="ADAL" clId="{61074D68-57BB-4D70-A4C6-024483EAA631}" dt="2025-09-11T14:10:24.788" v="375" actId="20577"/>
          <ac:spMkLst>
            <pc:docMk/>
            <pc:sldMk cId="0" sldId="258"/>
            <ac:spMk id="185" creationId="{00000000-0000-0000-0000-000000000000}"/>
          </ac:spMkLst>
        </pc:spChg>
        <pc:picChg chg="add mod">
          <ac:chgData name="Michelle Dotson" userId="22b72483-8eea-4dc4-a9e8-b453c8363787" providerId="ADAL" clId="{61074D68-57BB-4D70-A4C6-024483EAA631}" dt="2025-09-11T16:10:01.196" v="2437" actId="14861"/>
          <ac:picMkLst>
            <pc:docMk/>
            <pc:sldMk cId="0" sldId="258"/>
            <ac:picMk id="4" creationId="{2E27787D-5AAE-BD56-F96A-7C97D5570F3F}"/>
          </ac:picMkLst>
        </pc:picChg>
      </pc:sldChg>
      <pc:sldChg chg="delSp modSp mod">
        <pc:chgData name="Michelle Dotson" userId="22b72483-8eea-4dc4-a9e8-b453c8363787" providerId="ADAL" clId="{61074D68-57BB-4D70-A4C6-024483EAA631}" dt="2025-09-12T13:19:39.588" v="2846" actId="167"/>
        <pc:sldMkLst>
          <pc:docMk/>
          <pc:sldMk cId="0" sldId="259"/>
        </pc:sldMkLst>
        <pc:spChg chg="mod ord">
          <ac:chgData name="Michelle Dotson" userId="22b72483-8eea-4dc4-a9e8-b453c8363787" providerId="ADAL" clId="{61074D68-57BB-4D70-A4C6-024483EAA631}" dt="2025-09-12T13:19:39.588" v="2846" actId="167"/>
          <ac:spMkLst>
            <pc:docMk/>
            <pc:sldMk cId="0" sldId="259"/>
            <ac:spMk id="227" creationId="{00000000-0000-0000-0000-000000000000}"/>
          </ac:spMkLst>
        </pc:spChg>
        <pc:spChg chg="mod ord">
          <ac:chgData name="Michelle Dotson" userId="22b72483-8eea-4dc4-a9e8-b453c8363787" providerId="ADAL" clId="{61074D68-57BB-4D70-A4C6-024483EAA631}" dt="2025-09-12T13:19:26.371" v="2844" actId="167"/>
          <ac:spMkLst>
            <pc:docMk/>
            <pc:sldMk cId="0" sldId="259"/>
            <ac:spMk id="228" creationId="{00000000-0000-0000-0000-000000000000}"/>
          </ac:spMkLst>
        </pc:spChg>
      </pc:sldChg>
      <pc:sldChg chg="addSp delSp modSp mod">
        <pc:chgData name="Michelle Dotson" userId="22b72483-8eea-4dc4-a9e8-b453c8363787" providerId="ADAL" clId="{61074D68-57BB-4D70-A4C6-024483EAA631}" dt="2025-09-12T13:21:31.525" v="2866" actId="14100"/>
        <pc:sldMkLst>
          <pc:docMk/>
          <pc:sldMk cId="0" sldId="261"/>
        </pc:sldMkLst>
        <pc:spChg chg="mod">
          <ac:chgData name="Michelle Dotson" userId="22b72483-8eea-4dc4-a9e8-b453c8363787" providerId="ADAL" clId="{61074D68-57BB-4D70-A4C6-024483EAA631}" dt="2025-09-11T16:00:09.067" v="2300" actId="1076"/>
          <ac:spMkLst>
            <pc:docMk/>
            <pc:sldMk cId="0" sldId="261"/>
            <ac:spMk id="247" creationId="{00000000-0000-0000-0000-000000000000}"/>
          </ac:spMkLst>
        </pc:spChg>
        <pc:spChg chg="mod">
          <ac:chgData name="Michelle Dotson" userId="22b72483-8eea-4dc4-a9e8-b453c8363787" providerId="ADAL" clId="{61074D68-57BB-4D70-A4C6-024483EAA631}" dt="2025-09-12T13:21:26.835" v="2865" actId="14100"/>
          <ac:spMkLst>
            <pc:docMk/>
            <pc:sldMk cId="0" sldId="261"/>
            <ac:spMk id="248" creationId="{00000000-0000-0000-0000-000000000000}"/>
          </ac:spMkLst>
        </pc:spChg>
        <pc:spChg chg="mod">
          <ac:chgData name="Michelle Dotson" userId="22b72483-8eea-4dc4-a9e8-b453c8363787" providerId="ADAL" clId="{61074D68-57BB-4D70-A4C6-024483EAA631}" dt="2025-09-12T13:21:31.525" v="2866" actId="14100"/>
          <ac:spMkLst>
            <pc:docMk/>
            <pc:sldMk cId="0" sldId="261"/>
            <ac:spMk id="249" creationId="{00000000-0000-0000-0000-000000000000}"/>
          </ac:spMkLst>
        </pc:spChg>
      </pc:sldChg>
      <pc:sldChg chg="addSp delSp modSp mod">
        <pc:chgData name="Michelle Dotson" userId="22b72483-8eea-4dc4-a9e8-b453c8363787" providerId="ADAL" clId="{61074D68-57BB-4D70-A4C6-024483EAA631}" dt="2025-09-12T13:39:26.922" v="3001" actId="167"/>
        <pc:sldMkLst>
          <pc:docMk/>
          <pc:sldMk cId="0" sldId="267"/>
        </pc:sldMkLst>
        <pc:spChg chg="add mod ord">
          <ac:chgData name="Michelle Dotson" userId="22b72483-8eea-4dc4-a9e8-b453c8363787" providerId="ADAL" clId="{61074D68-57BB-4D70-A4C6-024483EAA631}" dt="2025-09-12T13:39:26.922" v="3001" actId="167"/>
          <ac:spMkLst>
            <pc:docMk/>
            <pc:sldMk cId="0" sldId="267"/>
            <ac:spMk id="3" creationId="{329DFC1B-895B-D6E6-A357-4DFB5013FFD9}"/>
          </ac:spMkLst>
        </pc:spChg>
        <pc:spChg chg="mod">
          <ac:chgData name="Michelle Dotson" userId="22b72483-8eea-4dc4-a9e8-b453c8363787" providerId="ADAL" clId="{61074D68-57BB-4D70-A4C6-024483EAA631}" dt="2025-09-11T17:24:15.686" v="2588" actId="20577"/>
          <ac:spMkLst>
            <pc:docMk/>
            <pc:sldMk cId="0" sldId="267"/>
            <ac:spMk id="352" creationId="{00000000-0000-0000-0000-000000000000}"/>
          </ac:spMkLst>
        </pc:spChg>
        <pc:picChg chg="add mod">
          <ac:chgData name="Michelle Dotson" userId="22b72483-8eea-4dc4-a9e8-b453c8363787" providerId="ADAL" clId="{61074D68-57BB-4D70-A4C6-024483EAA631}" dt="2025-09-11T17:24:43.635" v="2594" actId="14100"/>
          <ac:picMkLst>
            <pc:docMk/>
            <pc:sldMk cId="0" sldId="267"/>
            <ac:picMk id="2" creationId="{09D550F7-F289-7290-04A9-C10B723E4A7C}"/>
          </ac:picMkLst>
        </pc:picChg>
      </pc:sldChg>
      <pc:sldChg chg="addSp delSp modSp mod">
        <pc:chgData name="Michelle Dotson" userId="22b72483-8eea-4dc4-a9e8-b453c8363787" providerId="ADAL" clId="{61074D68-57BB-4D70-A4C6-024483EAA631}" dt="2025-09-15T13:35:26.755" v="3032" actId="14100"/>
        <pc:sldMkLst>
          <pc:docMk/>
          <pc:sldMk cId="0" sldId="271"/>
        </pc:sldMkLst>
        <pc:spChg chg="add mod">
          <ac:chgData name="Michelle Dotson" userId="22b72483-8eea-4dc4-a9e8-b453c8363787" providerId="ADAL" clId="{61074D68-57BB-4D70-A4C6-024483EAA631}" dt="2025-09-12T13:25:50.929" v="2902" actId="1076"/>
          <ac:spMkLst>
            <pc:docMk/>
            <pc:sldMk cId="0" sldId="271"/>
            <ac:spMk id="3" creationId="{F7FE6B9A-18FE-8E78-6613-DEF92D189D25}"/>
          </ac:spMkLst>
        </pc:spChg>
        <pc:spChg chg="mod">
          <ac:chgData name="Michelle Dotson" userId="22b72483-8eea-4dc4-a9e8-b453c8363787" providerId="ADAL" clId="{61074D68-57BB-4D70-A4C6-024483EAA631}" dt="2025-09-15T13:34:50.485" v="3028" actId="14100"/>
          <ac:spMkLst>
            <pc:docMk/>
            <pc:sldMk cId="0" sldId="271"/>
            <ac:spMk id="11" creationId="{F34A8145-333C-4127-A78B-13C3D6A07594}"/>
          </ac:spMkLst>
        </pc:spChg>
        <pc:spChg chg="mod">
          <ac:chgData name="Michelle Dotson" userId="22b72483-8eea-4dc4-a9e8-b453c8363787" providerId="ADAL" clId="{61074D68-57BB-4D70-A4C6-024483EAA631}" dt="2025-09-11T16:07:51.089" v="2405" actId="255"/>
          <ac:spMkLst>
            <pc:docMk/>
            <pc:sldMk cId="0" sldId="271"/>
            <ac:spMk id="449" creationId="{00000000-0000-0000-0000-000000000000}"/>
          </ac:spMkLst>
        </pc:spChg>
        <pc:picChg chg="add mod">
          <ac:chgData name="Michelle Dotson" userId="22b72483-8eea-4dc4-a9e8-b453c8363787" providerId="ADAL" clId="{61074D68-57BB-4D70-A4C6-024483EAA631}" dt="2025-09-15T13:35:01.982" v="3029" actId="1076"/>
          <ac:picMkLst>
            <pc:docMk/>
            <pc:sldMk cId="0" sldId="271"/>
            <ac:picMk id="2" creationId="{446906FE-D8D8-735B-5FDC-D186261C0A43}"/>
          </ac:picMkLst>
        </pc:picChg>
        <pc:picChg chg="add mod">
          <ac:chgData name="Michelle Dotson" userId="22b72483-8eea-4dc4-a9e8-b453c8363787" providerId="ADAL" clId="{61074D68-57BB-4D70-A4C6-024483EAA631}" dt="2025-09-15T13:34:11.250" v="3021" actId="14100"/>
          <ac:picMkLst>
            <pc:docMk/>
            <pc:sldMk cId="0" sldId="271"/>
            <ac:picMk id="5" creationId="{D1D371AF-3E5D-2D83-C5B2-8F3E135F3194}"/>
          </ac:picMkLst>
        </pc:picChg>
        <pc:picChg chg="add mod">
          <ac:chgData name="Michelle Dotson" userId="22b72483-8eea-4dc4-a9e8-b453c8363787" providerId="ADAL" clId="{61074D68-57BB-4D70-A4C6-024483EAA631}" dt="2025-09-15T13:35:26.755" v="3032" actId="14100"/>
          <ac:picMkLst>
            <pc:docMk/>
            <pc:sldMk cId="0" sldId="271"/>
            <ac:picMk id="7" creationId="{59968916-17D8-F480-0ED3-1D7C347C9461}"/>
          </ac:picMkLst>
        </pc:picChg>
      </pc:sldChg>
      <pc:sldChg chg="addSp delSp modSp mod">
        <pc:chgData name="Michelle Dotson" userId="22b72483-8eea-4dc4-a9e8-b453c8363787" providerId="ADAL" clId="{61074D68-57BB-4D70-A4C6-024483EAA631}" dt="2025-09-12T13:23:31.533" v="2885" actId="1076"/>
        <pc:sldMkLst>
          <pc:docMk/>
          <pc:sldMk cId="2181737087" sldId="277"/>
        </pc:sldMkLst>
        <pc:spChg chg="add mod ord">
          <ac:chgData name="Michelle Dotson" userId="22b72483-8eea-4dc4-a9e8-b453c8363787" providerId="ADAL" clId="{61074D68-57BB-4D70-A4C6-024483EAA631}" dt="2025-09-12T13:23:31.533" v="2885" actId="1076"/>
          <ac:spMkLst>
            <pc:docMk/>
            <pc:sldMk cId="2181737087" sldId="277"/>
            <ac:spMk id="2" creationId="{12577553-C166-3AEC-B63D-AEDFE950303F}"/>
          </ac:spMkLst>
        </pc:spChg>
        <pc:spChg chg="mod">
          <ac:chgData name="Michelle Dotson" userId="22b72483-8eea-4dc4-a9e8-b453c8363787" providerId="ADAL" clId="{61074D68-57BB-4D70-A4C6-024483EAA631}" dt="2025-09-11T14:23:16.267" v="593" actId="113"/>
          <ac:spMkLst>
            <pc:docMk/>
            <pc:sldMk cId="2181737087" sldId="277"/>
            <ac:spMk id="7" creationId="{F03FBF9A-9283-4026-824A-9B17FC2B7B63}"/>
          </ac:spMkLst>
        </pc:spChg>
        <pc:spChg chg="mod">
          <ac:chgData name="Michelle Dotson" userId="22b72483-8eea-4dc4-a9e8-b453c8363787" providerId="ADAL" clId="{61074D68-57BB-4D70-A4C6-024483EAA631}" dt="2025-09-11T16:00:44.450" v="2304" actId="1076"/>
          <ac:spMkLst>
            <pc:docMk/>
            <pc:sldMk cId="2181737087" sldId="277"/>
            <ac:spMk id="449" creationId="{00000000-0000-0000-0000-000000000000}"/>
          </ac:spMkLst>
        </pc:spChg>
      </pc:sldChg>
      <pc:sldChg chg="delSp mod ord">
        <pc:chgData name="Michelle Dotson" userId="22b72483-8eea-4dc4-a9e8-b453c8363787" providerId="ADAL" clId="{61074D68-57BB-4D70-A4C6-024483EAA631}" dt="2025-09-11T15:10:55.843" v="1341"/>
        <pc:sldMkLst>
          <pc:docMk/>
          <pc:sldMk cId="2914181938" sldId="279"/>
        </pc:sldMkLst>
      </pc:sldChg>
      <pc:sldChg chg="addSp delSp modSp mod">
        <pc:chgData name="Michelle Dotson" userId="22b72483-8eea-4dc4-a9e8-b453c8363787" providerId="ADAL" clId="{61074D68-57BB-4D70-A4C6-024483EAA631}" dt="2025-09-12T13:22:11.247" v="2874" actId="167"/>
        <pc:sldMkLst>
          <pc:docMk/>
          <pc:sldMk cId="518744320" sldId="284"/>
        </pc:sldMkLst>
        <pc:spChg chg="add mod">
          <ac:chgData name="Michelle Dotson" userId="22b72483-8eea-4dc4-a9e8-b453c8363787" providerId="ADAL" clId="{61074D68-57BB-4D70-A4C6-024483EAA631}" dt="2025-09-12T13:17:10.082" v="2811" actId="14100"/>
          <ac:spMkLst>
            <pc:docMk/>
            <pc:sldMk cId="518744320" sldId="284"/>
            <ac:spMk id="2" creationId="{B5DC9646-6932-7193-8E68-BAF3E36A3518}"/>
          </ac:spMkLst>
        </pc:spChg>
        <pc:spChg chg="add mod ord">
          <ac:chgData name="Michelle Dotson" userId="22b72483-8eea-4dc4-a9e8-b453c8363787" providerId="ADAL" clId="{61074D68-57BB-4D70-A4C6-024483EAA631}" dt="2025-09-12T13:22:11.247" v="2874" actId="167"/>
          <ac:spMkLst>
            <pc:docMk/>
            <pc:sldMk cId="518744320" sldId="284"/>
            <ac:spMk id="3" creationId="{F78BC936-5069-B2D9-CD5B-23DEC2C4D910}"/>
          </ac:spMkLst>
        </pc:spChg>
        <pc:spChg chg="mod">
          <ac:chgData name="Michelle Dotson" userId="22b72483-8eea-4dc4-a9e8-b453c8363787" providerId="ADAL" clId="{61074D68-57BB-4D70-A4C6-024483EAA631}" dt="2025-09-12T13:17:05.567" v="2810" actId="1076"/>
          <ac:spMkLst>
            <pc:docMk/>
            <pc:sldMk cId="518744320" sldId="284"/>
            <ac:spMk id="8" creationId="{82BA2685-2D24-481F-99C5-BD1E6AEA62DB}"/>
          </ac:spMkLst>
        </pc:spChg>
        <pc:spChg chg="mod">
          <ac:chgData name="Michelle Dotson" userId="22b72483-8eea-4dc4-a9e8-b453c8363787" providerId="ADAL" clId="{61074D68-57BB-4D70-A4C6-024483EAA631}" dt="2025-09-11T16:00:18.649" v="2301" actId="1076"/>
          <ac:spMkLst>
            <pc:docMk/>
            <pc:sldMk cId="518744320" sldId="284"/>
            <ac:spMk id="449" creationId="{00000000-0000-0000-0000-000000000000}"/>
          </ac:spMkLst>
        </pc:spChg>
      </pc:sldChg>
      <pc:sldChg chg="addSp delSp modSp mod">
        <pc:chgData name="Michelle Dotson" userId="22b72483-8eea-4dc4-a9e8-b453c8363787" providerId="ADAL" clId="{61074D68-57BB-4D70-A4C6-024483EAA631}" dt="2025-09-12T13:23:59.263" v="2889" actId="1076"/>
        <pc:sldMkLst>
          <pc:docMk/>
          <pc:sldMk cId="4048483450" sldId="285"/>
        </pc:sldMkLst>
        <pc:spChg chg="add mod">
          <ac:chgData name="Michelle Dotson" userId="22b72483-8eea-4dc4-a9e8-b453c8363787" providerId="ADAL" clId="{61074D68-57BB-4D70-A4C6-024483EAA631}" dt="2025-09-12T13:23:59.263" v="2889" actId="1076"/>
          <ac:spMkLst>
            <pc:docMk/>
            <pc:sldMk cId="4048483450" sldId="285"/>
            <ac:spMk id="9" creationId="{A8386273-D567-6B02-2078-A612AD48C79B}"/>
          </ac:spMkLst>
        </pc:spChg>
        <pc:spChg chg="mod">
          <ac:chgData name="Michelle Dotson" userId="22b72483-8eea-4dc4-a9e8-b453c8363787" providerId="ADAL" clId="{61074D68-57BB-4D70-A4C6-024483EAA631}" dt="2025-09-11T16:01:18.440" v="2305" actId="255"/>
          <ac:spMkLst>
            <pc:docMk/>
            <pc:sldMk cId="4048483450" sldId="285"/>
            <ac:spMk id="11" creationId="{F34A8145-333C-4127-A78B-13C3D6A07594}"/>
          </ac:spMkLst>
        </pc:spChg>
        <pc:picChg chg="add mod">
          <ac:chgData name="Michelle Dotson" userId="22b72483-8eea-4dc4-a9e8-b453c8363787" providerId="ADAL" clId="{61074D68-57BB-4D70-A4C6-024483EAA631}" dt="2025-09-12T13:08:50.802" v="2773" actId="14861"/>
          <ac:picMkLst>
            <pc:docMk/>
            <pc:sldMk cId="4048483450" sldId="285"/>
            <ac:picMk id="8" creationId="{AE4275B5-5E05-7373-B0A3-DC701BDABB56}"/>
          </ac:picMkLst>
        </pc:picChg>
      </pc:sldChg>
      <pc:sldChg chg="delSp modSp add del mod ord">
        <pc:chgData name="Michelle Dotson" userId="22b72483-8eea-4dc4-a9e8-b453c8363787" providerId="ADAL" clId="{61074D68-57BB-4D70-A4C6-024483EAA631}" dt="2025-09-11T15:57:32.297" v="2213" actId="1076"/>
        <pc:sldMkLst>
          <pc:docMk/>
          <pc:sldMk cId="3708444659" sldId="287"/>
        </pc:sldMkLst>
        <pc:spChg chg="mod">
          <ac:chgData name="Michelle Dotson" userId="22b72483-8eea-4dc4-a9e8-b453c8363787" providerId="ADAL" clId="{61074D68-57BB-4D70-A4C6-024483EAA631}" dt="2025-09-11T15:57:32.297" v="2213" actId="1076"/>
          <ac:spMkLst>
            <pc:docMk/>
            <pc:sldMk cId="3708444659" sldId="287"/>
            <ac:spMk id="247" creationId="{00000000-0000-0000-0000-000000000000}"/>
          </ac:spMkLst>
        </pc:spChg>
      </pc:sldChg>
      <pc:sldChg chg="addSp delSp modSp mod">
        <pc:chgData name="Michelle Dotson" userId="22b72483-8eea-4dc4-a9e8-b453c8363787" providerId="ADAL" clId="{61074D68-57BB-4D70-A4C6-024483EAA631}" dt="2025-09-12T13:26:58.556" v="2911" actId="167"/>
        <pc:sldMkLst>
          <pc:docMk/>
          <pc:sldMk cId="1780925271" sldId="294"/>
        </pc:sldMkLst>
        <pc:spChg chg="add mod ord">
          <ac:chgData name="Michelle Dotson" userId="22b72483-8eea-4dc4-a9e8-b453c8363787" providerId="ADAL" clId="{61074D68-57BB-4D70-A4C6-024483EAA631}" dt="2025-09-12T13:26:58.556" v="2911" actId="167"/>
          <ac:spMkLst>
            <pc:docMk/>
            <pc:sldMk cId="1780925271" sldId="294"/>
            <ac:spMk id="3" creationId="{AD32AD00-E63B-B1F4-B689-732615E7EA3D}"/>
          </ac:spMkLst>
        </pc:spChg>
        <pc:spChg chg="mod">
          <ac:chgData name="Michelle Dotson" userId="22b72483-8eea-4dc4-a9e8-b453c8363787" providerId="ADAL" clId="{61074D68-57BB-4D70-A4C6-024483EAA631}" dt="2025-09-11T15:10:43.439" v="1339" actId="113"/>
          <ac:spMkLst>
            <pc:docMk/>
            <pc:sldMk cId="1780925271" sldId="294"/>
            <ac:spMk id="11" creationId="{F34A8145-333C-4127-A78B-13C3D6A07594}"/>
          </ac:spMkLst>
        </pc:spChg>
      </pc:sldChg>
      <pc:sldChg chg="addSp delSp modSp mod ord">
        <pc:chgData name="Michelle Dotson" userId="22b72483-8eea-4dc4-a9e8-b453c8363787" providerId="ADAL" clId="{61074D68-57BB-4D70-A4C6-024483EAA631}" dt="2025-09-12T13:25:02.618" v="2896" actId="1076"/>
        <pc:sldMkLst>
          <pc:docMk/>
          <pc:sldMk cId="2415029670" sldId="295"/>
        </pc:sldMkLst>
        <pc:spChg chg="add mod">
          <ac:chgData name="Michelle Dotson" userId="22b72483-8eea-4dc4-a9e8-b453c8363787" providerId="ADAL" clId="{61074D68-57BB-4D70-A4C6-024483EAA631}" dt="2025-09-12T13:24:40.270" v="2892" actId="1076"/>
          <ac:spMkLst>
            <pc:docMk/>
            <pc:sldMk cId="2415029670" sldId="295"/>
            <ac:spMk id="5" creationId="{D333A968-5A1A-8218-130C-5D2AE96E0936}"/>
          </ac:spMkLst>
        </pc:spChg>
        <pc:spChg chg="add mod">
          <ac:chgData name="Michelle Dotson" userId="22b72483-8eea-4dc4-a9e8-b453c8363787" providerId="ADAL" clId="{61074D68-57BB-4D70-A4C6-024483EAA631}" dt="2025-09-12T13:25:02.618" v="2896" actId="1076"/>
          <ac:spMkLst>
            <pc:docMk/>
            <pc:sldMk cId="2415029670" sldId="295"/>
            <ac:spMk id="6" creationId="{1011F3D4-B526-5121-B2E0-E87DE5EE3CBA}"/>
          </ac:spMkLst>
        </pc:spChg>
        <pc:spChg chg="mod">
          <ac:chgData name="Michelle Dotson" userId="22b72483-8eea-4dc4-a9e8-b453c8363787" providerId="ADAL" clId="{61074D68-57BB-4D70-A4C6-024483EAA631}" dt="2025-09-11T16:06:12.704" v="2349" actId="255"/>
          <ac:spMkLst>
            <pc:docMk/>
            <pc:sldMk cId="2415029670" sldId="295"/>
            <ac:spMk id="11" creationId="{F34A8145-333C-4127-A78B-13C3D6A07594}"/>
          </ac:spMkLst>
        </pc:spChg>
        <pc:spChg chg="mod">
          <ac:chgData name="Michelle Dotson" userId="22b72483-8eea-4dc4-a9e8-b453c8363787" providerId="ADAL" clId="{61074D68-57BB-4D70-A4C6-024483EAA631}" dt="2025-09-11T16:05:58.265" v="2347" actId="255"/>
          <ac:spMkLst>
            <pc:docMk/>
            <pc:sldMk cId="2415029670" sldId="295"/>
            <ac:spMk id="449" creationId="{00000000-0000-0000-0000-000000000000}"/>
          </ac:spMkLst>
        </pc:spChg>
      </pc:sldChg>
      <pc:sldChg chg="addSp delSp modSp mod">
        <pc:chgData name="Michelle Dotson" userId="22b72483-8eea-4dc4-a9e8-b453c8363787" providerId="ADAL" clId="{61074D68-57BB-4D70-A4C6-024483EAA631}" dt="2025-09-12T13:30:01.272" v="2942" actId="1076"/>
        <pc:sldMkLst>
          <pc:docMk/>
          <pc:sldMk cId="2476388980" sldId="301"/>
        </pc:sldMkLst>
        <pc:spChg chg="add mod ord">
          <ac:chgData name="Michelle Dotson" userId="22b72483-8eea-4dc4-a9e8-b453c8363787" providerId="ADAL" clId="{61074D68-57BB-4D70-A4C6-024483EAA631}" dt="2025-09-12T13:29:32.333" v="2938" actId="167"/>
          <ac:spMkLst>
            <pc:docMk/>
            <pc:sldMk cId="2476388980" sldId="301"/>
            <ac:spMk id="2" creationId="{34791D90-B9A8-B3F8-D7E2-A5F5D6D358C6}"/>
          </ac:spMkLst>
        </pc:spChg>
        <pc:spChg chg="add mod ord">
          <ac:chgData name="Michelle Dotson" userId="22b72483-8eea-4dc4-a9e8-b453c8363787" providerId="ADAL" clId="{61074D68-57BB-4D70-A4C6-024483EAA631}" dt="2025-09-12T13:30:01.272" v="2942" actId="1076"/>
          <ac:spMkLst>
            <pc:docMk/>
            <pc:sldMk cId="2476388980" sldId="301"/>
            <ac:spMk id="3" creationId="{39D2BBD0-90C6-F6E8-82A7-49F7A942D142}"/>
          </ac:spMkLst>
        </pc:spChg>
        <pc:spChg chg="mod">
          <ac:chgData name="Michelle Dotson" userId="22b72483-8eea-4dc4-a9e8-b453c8363787" providerId="ADAL" clId="{61074D68-57BB-4D70-A4C6-024483EAA631}" dt="2025-09-11T16:55:42.189" v="2468" actId="6549"/>
          <ac:spMkLst>
            <pc:docMk/>
            <pc:sldMk cId="2476388980" sldId="301"/>
            <ac:spMk id="8" creationId="{82BA2685-2D24-481F-99C5-BD1E6AEA62DB}"/>
          </ac:spMkLst>
        </pc:spChg>
        <pc:spChg chg="mod">
          <ac:chgData name="Michelle Dotson" userId="22b72483-8eea-4dc4-a9e8-b453c8363787" providerId="ADAL" clId="{61074D68-57BB-4D70-A4C6-024483EAA631}" dt="2025-09-11T16:54:08.914" v="2456" actId="692"/>
          <ac:spMkLst>
            <pc:docMk/>
            <pc:sldMk cId="2476388980" sldId="301"/>
            <ac:spMk id="9" creationId="{2ED7787C-5F27-4407-A647-0686B6D8981C}"/>
          </ac:spMkLst>
        </pc:spChg>
        <pc:spChg chg="mod">
          <ac:chgData name="Michelle Dotson" userId="22b72483-8eea-4dc4-a9e8-b453c8363787" providerId="ADAL" clId="{61074D68-57BB-4D70-A4C6-024483EAA631}" dt="2025-09-11T16:54:55.770" v="2460" actId="1076"/>
          <ac:spMkLst>
            <pc:docMk/>
            <pc:sldMk cId="2476388980" sldId="301"/>
            <ac:spMk id="449" creationId="{00000000-0000-0000-0000-000000000000}"/>
          </ac:spMkLst>
        </pc:spChg>
      </pc:sldChg>
      <pc:sldChg chg="addSp delSp modSp mod">
        <pc:chgData name="Michelle Dotson" userId="22b72483-8eea-4dc4-a9e8-b453c8363787" providerId="ADAL" clId="{61074D68-57BB-4D70-A4C6-024483EAA631}" dt="2025-09-12T13:30:36.178" v="2947" actId="167"/>
        <pc:sldMkLst>
          <pc:docMk/>
          <pc:sldMk cId="2878457089" sldId="303"/>
        </pc:sldMkLst>
        <pc:spChg chg="add mod ord">
          <ac:chgData name="Michelle Dotson" userId="22b72483-8eea-4dc4-a9e8-b453c8363787" providerId="ADAL" clId="{61074D68-57BB-4D70-A4C6-024483EAA631}" dt="2025-09-12T13:30:32.674" v="2946" actId="167"/>
          <ac:spMkLst>
            <pc:docMk/>
            <pc:sldMk cId="2878457089" sldId="303"/>
            <ac:spMk id="3" creationId="{3E6A1496-C38D-AF68-31BF-E0FC1D1CCF18}"/>
          </ac:spMkLst>
        </pc:spChg>
        <pc:spChg chg="add mod ord">
          <ac:chgData name="Michelle Dotson" userId="22b72483-8eea-4dc4-a9e8-b453c8363787" providerId="ADAL" clId="{61074D68-57BB-4D70-A4C6-024483EAA631}" dt="2025-09-12T13:30:36.178" v="2947" actId="167"/>
          <ac:spMkLst>
            <pc:docMk/>
            <pc:sldMk cId="2878457089" sldId="303"/>
            <ac:spMk id="4" creationId="{BA2E1F44-2D1A-E3B4-2FCE-C34F0B704743}"/>
          </ac:spMkLst>
        </pc:spChg>
      </pc:sldChg>
      <pc:sldChg chg="addSp delSp modSp mod">
        <pc:chgData name="Michelle Dotson" userId="22b72483-8eea-4dc4-a9e8-b453c8363787" providerId="ADAL" clId="{61074D68-57BB-4D70-A4C6-024483EAA631}" dt="2025-09-12T13:32:18.309" v="2966" actId="167"/>
        <pc:sldMkLst>
          <pc:docMk/>
          <pc:sldMk cId="3473180746" sldId="304"/>
        </pc:sldMkLst>
        <pc:spChg chg="add mod ord">
          <ac:chgData name="Michelle Dotson" userId="22b72483-8eea-4dc4-a9e8-b453c8363787" providerId="ADAL" clId="{61074D68-57BB-4D70-A4C6-024483EAA631}" dt="2025-09-12T13:32:04.880" v="2963" actId="1076"/>
          <ac:spMkLst>
            <pc:docMk/>
            <pc:sldMk cId="3473180746" sldId="304"/>
            <ac:spMk id="12" creationId="{4F3CF264-98D9-6C8D-3C21-BE61FD3F0712}"/>
          </ac:spMkLst>
        </pc:spChg>
        <pc:spChg chg="add mod ord">
          <ac:chgData name="Michelle Dotson" userId="22b72483-8eea-4dc4-a9e8-b453c8363787" providerId="ADAL" clId="{61074D68-57BB-4D70-A4C6-024483EAA631}" dt="2025-09-12T13:32:18.309" v="2966" actId="167"/>
          <ac:spMkLst>
            <pc:docMk/>
            <pc:sldMk cId="3473180746" sldId="304"/>
            <ac:spMk id="13" creationId="{6A42E4E1-DCA2-52E2-2D0D-42A6C2D23285}"/>
          </ac:spMkLst>
        </pc:spChg>
        <pc:spChg chg="mod">
          <ac:chgData name="Michelle Dotson" userId="22b72483-8eea-4dc4-a9e8-b453c8363787" providerId="ADAL" clId="{61074D68-57BB-4D70-A4C6-024483EAA631}" dt="2025-09-11T14:08:26.065" v="368" actId="1076"/>
          <ac:spMkLst>
            <pc:docMk/>
            <pc:sldMk cId="3473180746" sldId="304"/>
            <ac:spMk id="449" creationId="{00000000-0000-0000-0000-000000000000}"/>
          </ac:spMkLst>
        </pc:spChg>
        <pc:picChg chg="add mod">
          <ac:chgData name="Michelle Dotson" userId="22b72483-8eea-4dc4-a9e8-b453c8363787" providerId="ADAL" clId="{61074D68-57BB-4D70-A4C6-024483EAA631}" dt="2025-09-11T14:08:16.784" v="367" actId="1076"/>
          <ac:picMkLst>
            <pc:docMk/>
            <pc:sldMk cId="3473180746" sldId="304"/>
            <ac:picMk id="11" creationId="{63F92413-F6B9-DEF6-8727-FB44F6EE6AE3}"/>
          </ac:picMkLst>
        </pc:picChg>
      </pc:sldChg>
      <pc:sldChg chg="addSp delSp modSp mod">
        <pc:chgData name="Michelle Dotson" userId="22b72483-8eea-4dc4-a9e8-b453c8363787" providerId="ADAL" clId="{61074D68-57BB-4D70-A4C6-024483EAA631}" dt="2025-09-12T13:28:35.208" v="2927" actId="167"/>
        <pc:sldMkLst>
          <pc:docMk/>
          <pc:sldMk cId="2759584161" sldId="305"/>
        </pc:sldMkLst>
        <pc:spChg chg="add mod ord">
          <ac:chgData name="Michelle Dotson" userId="22b72483-8eea-4dc4-a9e8-b453c8363787" providerId="ADAL" clId="{61074D68-57BB-4D70-A4C6-024483EAA631}" dt="2025-09-12T13:28:35.208" v="2927" actId="167"/>
          <ac:spMkLst>
            <pc:docMk/>
            <pc:sldMk cId="2759584161" sldId="305"/>
            <ac:spMk id="2" creationId="{461DABC4-56AA-777F-C902-91B5627C6D19}"/>
          </ac:spMkLst>
        </pc:spChg>
        <pc:spChg chg="mod">
          <ac:chgData name="Michelle Dotson" userId="22b72483-8eea-4dc4-a9e8-b453c8363787" providerId="ADAL" clId="{61074D68-57BB-4D70-A4C6-024483EAA631}" dt="2025-09-11T16:09:22.866" v="2432" actId="20577"/>
          <ac:spMkLst>
            <pc:docMk/>
            <pc:sldMk cId="2759584161" sldId="305"/>
            <ac:spMk id="8" creationId="{82BA2685-2D24-481F-99C5-BD1E6AEA62DB}"/>
          </ac:spMkLst>
        </pc:spChg>
      </pc:sldChg>
      <pc:sldChg chg="addSp delSp modSp mod">
        <pc:chgData name="Michelle Dotson" userId="22b72483-8eea-4dc4-a9e8-b453c8363787" providerId="ADAL" clId="{61074D68-57BB-4D70-A4C6-024483EAA631}" dt="2025-09-12T13:27:57.259" v="2921" actId="167"/>
        <pc:sldMkLst>
          <pc:docMk/>
          <pc:sldMk cId="4047944958" sldId="309"/>
        </pc:sldMkLst>
        <pc:spChg chg="add mod ord">
          <ac:chgData name="Michelle Dotson" userId="22b72483-8eea-4dc4-a9e8-b453c8363787" providerId="ADAL" clId="{61074D68-57BB-4D70-A4C6-024483EAA631}" dt="2025-09-12T13:27:38.385" v="2918" actId="167"/>
          <ac:spMkLst>
            <pc:docMk/>
            <pc:sldMk cId="4047944958" sldId="309"/>
            <ac:spMk id="2" creationId="{2BFF3C05-B89D-1351-0E26-4D1C7C14FDAA}"/>
          </ac:spMkLst>
        </pc:spChg>
        <pc:spChg chg="add mod ord">
          <ac:chgData name="Michelle Dotson" userId="22b72483-8eea-4dc4-a9e8-b453c8363787" providerId="ADAL" clId="{61074D68-57BB-4D70-A4C6-024483EAA631}" dt="2025-09-12T13:27:57.259" v="2921" actId="167"/>
          <ac:spMkLst>
            <pc:docMk/>
            <pc:sldMk cId="4047944958" sldId="309"/>
            <ac:spMk id="3" creationId="{A0F5D9D8-913B-9DCB-356D-946D0D0D6A2C}"/>
          </ac:spMkLst>
        </pc:spChg>
        <pc:graphicFrameChg chg="mod">
          <ac:chgData name="Michelle Dotson" userId="22b72483-8eea-4dc4-a9e8-b453c8363787" providerId="ADAL" clId="{61074D68-57BB-4D70-A4C6-024483EAA631}" dt="2025-09-11T16:52:12.692" v="2451"/>
          <ac:graphicFrameMkLst>
            <pc:docMk/>
            <pc:sldMk cId="4047944958" sldId="309"/>
            <ac:graphicFrameMk id="15" creationId="{939396AF-56EB-465D-8BD5-6923700776FC}"/>
          </ac:graphicFrameMkLst>
        </pc:graphicFrameChg>
      </pc:sldChg>
      <pc:sldChg chg="addSp delSp modSp mod ord">
        <pc:chgData name="Michelle Dotson" userId="22b72483-8eea-4dc4-a9e8-b453c8363787" providerId="ADAL" clId="{61074D68-57BB-4D70-A4C6-024483EAA631}" dt="2025-09-12T13:27:12.943" v="2914" actId="167"/>
        <pc:sldMkLst>
          <pc:docMk/>
          <pc:sldMk cId="3533528437" sldId="310"/>
        </pc:sldMkLst>
        <pc:spChg chg="add mod ord">
          <ac:chgData name="Michelle Dotson" userId="22b72483-8eea-4dc4-a9e8-b453c8363787" providerId="ADAL" clId="{61074D68-57BB-4D70-A4C6-024483EAA631}" dt="2025-09-12T13:27:12.943" v="2914" actId="167"/>
          <ac:spMkLst>
            <pc:docMk/>
            <pc:sldMk cId="3533528437" sldId="310"/>
            <ac:spMk id="2" creationId="{2F192D50-C4BA-8518-0665-5BE473547839}"/>
          </ac:spMkLst>
        </pc:spChg>
      </pc:sldChg>
      <pc:sldChg chg="addSp delSp modSp mod">
        <pc:chgData name="Michelle Dotson" userId="22b72483-8eea-4dc4-a9e8-b453c8363787" providerId="ADAL" clId="{61074D68-57BB-4D70-A4C6-024483EAA631}" dt="2025-09-12T13:29:02.009" v="2930" actId="167"/>
        <pc:sldMkLst>
          <pc:docMk/>
          <pc:sldMk cId="591018894" sldId="311"/>
        </pc:sldMkLst>
        <pc:spChg chg="add mod ord">
          <ac:chgData name="Michelle Dotson" userId="22b72483-8eea-4dc4-a9e8-b453c8363787" providerId="ADAL" clId="{61074D68-57BB-4D70-A4C6-024483EAA631}" dt="2025-09-12T13:29:02.009" v="2930" actId="167"/>
          <ac:spMkLst>
            <pc:docMk/>
            <pc:sldMk cId="591018894" sldId="311"/>
            <ac:spMk id="2" creationId="{0C2FBF1E-1143-E575-178B-D046E7DE7200}"/>
          </ac:spMkLst>
        </pc:spChg>
        <pc:spChg chg="mod">
          <ac:chgData name="Michelle Dotson" userId="22b72483-8eea-4dc4-a9e8-b453c8363787" providerId="ADAL" clId="{61074D68-57BB-4D70-A4C6-024483EAA631}" dt="2025-09-11T16:09:00.326" v="2406" actId="1076"/>
          <ac:spMkLst>
            <pc:docMk/>
            <pc:sldMk cId="591018894" sldId="311"/>
            <ac:spMk id="8" creationId="{82BA2685-2D24-481F-99C5-BD1E6AEA62DB}"/>
          </ac:spMkLst>
        </pc:spChg>
      </pc:sldChg>
      <pc:sldChg chg="addSp delSp modSp mod ord">
        <pc:chgData name="Michelle Dotson" userId="22b72483-8eea-4dc4-a9e8-b453c8363787" providerId="ADAL" clId="{61074D68-57BB-4D70-A4C6-024483EAA631}" dt="2025-09-12T13:39:05.213" v="2998" actId="1076"/>
        <pc:sldMkLst>
          <pc:docMk/>
          <pc:sldMk cId="21909814" sldId="316"/>
        </pc:sldMkLst>
        <pc:spChg chg="add mod">
          <ac:chgData name="Michelle Dotson" userId="22b72483-8eea-4dc4-a9e8-b453c8363787" providerId="ADAL" clId="{61074D68-57BB-4D70-A4C6-024483EAA631}" dt="2025-09-12T13:39:05.213" v="2998" actId="1076"/>
          <ac:spMkLst>
            <pc:docMk/>
            <pc:sldMk cId="21909814" sldId="316"/>
            <ac:spMk id="2" creationId="{9C809EDB-2B28-CB23-1199-1FD7AD69C1A5}"/>
          </ac:spMkLst>
        </pc:spChg>
      </pc:sldChg>
      <pc:sldChg chg="addSp delSp modSp mod">
        <pc:chgData name="Michelle Dotson" userId="22b72483-8eea-4dc4-a9e8-b453c8363787" providerId="ADAL" clId="{61074D68-57BB-4D70-A4C6-024483EAA631}" dt="2025-09-10T16:05:21.503" v="240" actId="1076"/>
        <pc:sldMkLst>
          <pc:docMk/>
          <pc:sldMk cId="1023885391" sldId="317"/>
        </pc:sldMkLst>
        <pc:picChg chg="add mod">
          <ac:chgData name="Michelle Dotson" userId="22b72483-8eea-4dc4-a9e8-b453c8363787" providerId="ADAL" clId="{61074D68-57BB-4D70-A4C6-024483EAA631}" dt="2025-09-10T16:05:21.503" v="240" actId="1076"/>
          <ac:picMkLst>
            <pc:docMk/>
            <pc:sldMk cId="1023885391" sldId="317"/>
            <ac:picMk id="5" creationId="{31F33431-9E76-3513-D452-F2C80118CCAC}"/>
          </ac:picMkLst>
        </pc:picChg>
      </pc:sldChg>
      <pc:sldChg chg="addSp delSp modSp mod">
        <pc:chgData name="Michelle Dotson" userId="22b72483-8eea-4dc4-a9e8-b453c8363787" providerId="ADAL" clId="{61074D68-57BB-4D70-A4C6-024483EAA631}" dt="2025-09-12T13:38:47.770" v="2996" actId="20577"/>
        <pc:sldMkLst>
          <pc:docMk/>
          <pc:sldMk cId="3861273366" sldId="318"/>
        </pc:sldMkLst>
        <pc:spChg chg="add mod">
          <ac:chgData name="Michelle Dotson" userId="22b72483-8eea-4dc4-a9e8-b453c8363787" providerId="ADAL" clId="{61074D68-57BB-4D70-A4C6-024483EAA631}" dt="2025-09-12T13:38:47.770" v="2996" actId="20577"/>
          <ac:spMkLst>
            <pc:docMk/>
            <pc:sldMk cId="3861273366" sldId="318"/>
            <ac:spMk id="6" creationId="{FE7D9037-A0BD-8BA6-C7A9-C81680E679D6}"/>
          </ac:spMkLst>
        </pc:spChg>
        <pc:spChg chg="mod">
          <ac:chgData name="Michelle Dotson" userId="22b72483-8eea-4dc4-a9e8-b453c8363787" providerId="ADAL" clId="{61074D68-57BB-4D70-A4C6-024483EAA631}" dt="2025-09-11T17:04:27.290" v="2477" actId="1076"/>
          <ac:spMkLst>
            <pc:docMk/>
            <pc:sldMk cId="3861273366" sldId="318"/>
            <ac:spMk id="7" creationId="{F03FBF9A-9283-4026-824A-9B17FC2B7B63}"/>
          </ac:spMkLst>
        </pc:spChg>
        <pc:spChg chg="add mod ord">
          <ac:chgData name="Michelle Dotson" userId="22b72483-8eea-4dc4-a9e8-b453c8363787" providerId="ADAL" clId="{61074D68-57BB-4D70-A4C6-024483EAA631}" dt="2025-09-12T13:38:29.629" v="2991" actId="167"/>
          <ac:spMkLst>
            <pc:docMk/>
            <pc:sldMk cId="3861273366" sldId="318"/>
            <ac:spMk id="8" creationId="{BC392F3F-F1E5-3B1F-2071-C808C826E448}"/>
          </ac:spMkLst>
        </pc:spChg>
        <pc:spChg chg="add mod ord">
          <ac:chgData name="Michelle Dotson" userId="22b72483-8eea-4dc4-a9e8-b453c8363787" providerId="ADAL" clId="{61074D68-57BB-4D70-A4C6-024483EAA631}" dt="2025-09-12T13:38:41.463" v="2994" actId="167"/>
          <ac:spMkLst>
            <pc:docMk/>
            <pc:sldMk cId="3861273366" sldId="318"/>
            <ac:spMk id="9" creationId="{A350D57F-7177-DE52-FDA3-88F6B58D217E}"/>
          </ac:spMkLst>
        </pc:spChg>
        <pc:spChg chg="mod">
          <ac:chgData name="Michelle Dotson" userId="22b72483-8eea-4dc4-a9e8-b453c8363787" providerId="ADAL" clId="{61074D68-57BB-4D70-A4C6-024483EAA631}" dt="2025-09-11T15:52:58.354" v="2147" actId="122"/>
          <ac:spMkLst>
            <pc:docMk/>
            <pc:sldMk cId="3861273366" sldId="318"/>
            <ac:spMk id="449" creationId="{00000000-0000-0000-0000-000000000000}"/>
          </ac:spMkLst>
        </pc:spChg>
        <pc:picChg chg="add mod">
          <ac:chgData name="Michelle Dotson" userId="22b72483-8eea-4dc4-a9e8-b453c8363787" providerId="ADAL" clId="{61074D68-57BB-4D70-A4C6-024483EAA631}" dt="2025-09-11T17:04:31.870" v="2479" actId="1076"/>
          <ac:picMkLst>
            <pc:docMk/>
            <pc:sldMk cId="3861273366" sldId="318"/>
            <ac:picMk id="4" creationId="{A743C0D2-D27A-F380-FC58-385257E1303D}"/>
          </ac:picMkLst>
        </pc:picChg>
      </pc:sldChg>
      <pc:sldChg chg="addSp delSp modSp mod ord">
        <pc:chgData name="Michelle Dotson" userId="22b72483-8eea-4dc4-a9e8-b453c8363787" providerId="ADAL" clId="{61074D68-57BB-4D70-A4C6-024483EAA631}" dt="2025-09-12T13:26:25.971" v="2907" actId="167"/>
        <pc:sldMkLst>
          <pc:docMk/>
          <pc:sldMk cId="1908432195" sldId="319"/>
        </pc:sldMkLst>
        <pc:spChg chg="add mod">
          <ac:chgData name="Michelle Dotson" userId="22b72483-8eea-4dc4-a9e8-b453c8363787" providerId="ADAL" clId="{61074D68-57BB-4D70-A4C6-024483EAA631}" dt="2025-09-11T15:44:21.327" v="1974" actId="767"/>
          <ac:spMkLst>
            <pc:docMk/>
            <pc:sldMk cId="1908432195" sldId="319"/>
            <ac:spMk id="4" creationId="{AAE6B195-B5E8-E67C-2192-C0E59CC0F16F}"/>
          </ac:spMkLst>
        </pc:spChg>
        <pc:spChg chg="add mod">
          <ac:chgData name="Michelle Dotson" userId="22b72483-8eea-4dc4-a9e8-b453c8363787" providerId="ADAL" clId="{61074D68-57BB-4D70-A4C6-024483EAA631}" dt="2025-09-11T15:50:22.452" v="2126" actId="122"/>
          <ac:spMkLst>
            <pc:docMk/>
            <pc:sldMk cId="1908432195" sldId="319"/>
            <ac:spMk id="5" creationId="{FC1981C4-059B-F873-1A51-8D39F9F54098}"/>
          </ac:spMkLst>
        </pc:spChg>
        <pc:spChg chg="mod">
          <ac:chgData name="Michelle Dotson" userId="22b72483-8eea-4dc4-a9e8-b453c8363787" providerId="ADAL" clId="{61074D68-57BB-4D70-A4C6-024483EAA631}" dt="2025-09-11T16:11:20.780" v="2438" actId="1076"/>
          <ac:spMkLst>
            <pc:docMk/>
            <pc:sldMk cId="1908432195" sldId="319"/>
            <ac:spMk id="7" creationId="{34DB17B5-1D2B-4A8B-9994-062944E77849}"/>
          </ac:spMkLst>
        </pc:spChg>
        <pc:spChg chg="add mod ord">
          <ac:chgData name="Michelle Dotson" userId="22b72483-8eea-4dc4-a9e8-b453c8363787" providerId="ADAL" clId="{61074D68-57BB-4D70-A4C6-024483EAA631}" dt="2025-09-12T13:26:25.971" v="2907" actId="167"/>
          <ac:spMkLst>
            <pc:docMk/>
            <pc:sldMk cId="1908432195" sldId="319"/>
            <ac:spMk id="9" creationId="{6F0237CE-D000-81F6-9975-12E5AD032521}"/>
          </ac:spMkLst>
        </pc:spChg>
        <pc:picChg chg="add mod ord">
          <ac:chgData name="Michelle Dotson" userId="22b72483-8eea-4dc4-a9e8-b453c8363787" providerId="ADAL" clId="{61074D68-57BB-4D70-A4C6-024483EAA631}" dt="2025-09-11T15:50:05.176" v="2122" actId="167"/>
          <ac:picMkLst>
            <pc:docMk/>
            <pc:sldMk cId="1908432195" sldId="319"/>
            <ac:picMk id="8" creationId="{F5AA7145-05B8-873E-CBE4-306FBDCB8CA3}"/>
          </ac:picMkLst>
        </pc:picChg>
        <pc:cxnChg chg="add mod">
          <ac:chgData name="Michelle Dotson" userId="22b72483-8eea-4dc4-a9e8-b453c8363787" providerId="ADAL" clId="{61074D68-57BB-4D70-A4C6-024483EAA631}" dt="2025-09-11T15:48:49.011" v="2109" actId="1076"/>
          <ac:cxnSpMkLst>
            <pc:docMk/>
            <pc:sldMk cId="1908432195" sldId="319"/>
            <ac:cxnSpMk id="3" creationId="{A82D718C-0011-D094-0772-0ECD76689F5F}"/>
          </ac:cxnSpMkLst>
        </pc:cxnChg>
      </pc:sldChg>
      <pc:sldChg chg="addSp delSp modSp mod">
        <pc:chgData name="Michelle Dotson" userId="22b72483-8eea-4dc4-a9e8-b453c8363787" providerId="ADAL" clId="{61074D68-57BB-4D70-A4C6-024483EAA631}" dt="2025-09-12T13:01:24.385" v="2695" actId="1076"/>
        <pc:sldMkLst>
          <pc:docMk/>
          <pc:sldMk cId="4118133236" sldId="320"/>
        </pc:sldMkLst>
        <pc:spChg chg="add mod">
          <ac:chgData name="Michelle Dotson" userId="22b72483-8eea-4dc4-a9e8-b453c8363787" providerId="ADAL" clId="{61074D68-57BB-4D70-A4C6-024483EAA631}" dt="2025-09-12T13:00:12.171" v="2684" actId="962"/>
          <ac:spMkLst>
            <pc:docMk/>
            <pc:sldMk cId="4118133236" sldId="320"/>
            <ac:spMk id="4" creationId="{052CC1DE-BB83-BE05-C0F0-6F2DC62D1395}"/>
          </ac:spMkLst>
        </pc:spChg>
        <pc:spChg chg="mod">
          <ac:chgData name="Michelle Dotson" userId="22b72483-8eea-4dc4-a9e8-b453c8363787" providerId="ADAL" clId="{61074D68-57BB-4D70-A4C6-024483EAA631}" dt="2025-09-11T14:13:06.582" v="386" actId="20577"/>
          <ac:spMkLst>
            <pc:docMk/>
            <pc:sldMk cId="4118133236" sldId="320"/>
            <ac:spMk id="7" creationId="{689795A1-C941-4EA1-9A8C-7AD7A2CFCA6B}"/>
          </ac:spMkLst>
        </pc:spChg>
        <pc:picChg chg="add mod ord">
          <ac:chgData name="Michelle Dotson" userId="22b72483-8eea-4dc4-a9e8-b453c8363787" providerId="ADAL" clId="{61074D68-57BB-4D70-A4C6-024483EAA631}" dt="2025-09-12T13:01:24.385" v="2695" actId="1076"/>
          <ac:picMkLst>
            <pc:docMk/>
            <pc:sldMk cId="4118133236" sldId="320"/>
            <ac:picMk id="3" creationId="{5C5EF346-47CD-F8EF-5D51-0BFEF149728A}"/>
          </ac:picMkLst>
        </pc:picChg>
        <pc:cxnChg chg="mod">
          <ac:chgData name="Michelle Dotson" userId="22b72483-8eea-4dc4-a9e8-b453c8363787" providerId="ADAL" clId="{61074D68-57BB-4D70-A4C6-024483EAA631}" dt="2025-09-12T13:01:02.074" v="2693" actId="14100"/>
          <ac:cxnSpMkLst>
            <pc:docMk/>
            <pc:sldMk cId="4118133236" sldId="320"/>
            <ac:cxnSpMk id="448" creationId="{00000000-0000-0000-0000-000000000000}"/>
          </ac:cxnSpMkLst>
        </pc:cxnChg>
      </pc:sldChg>
      <pc:sldChg chg="addSp delSp modSp del mod">
        <pc:chgData name="Michelle Dotson" userId="22b72483-8eea-4dc4-a9e8-b453c8363787" providerId="ADAL" clId="{61074D68-57BB-4D70-A4C6-024483EAA631}" dt="2025-09-12T12:45:30.556" v="2661" actId="2696"/>
        <pc:sldMkLst>
          <pc:docMk/>
          <pc:sldMk cId="3132018327" sldId="323"/>
        </pc:sldMkLst>
      </pc:sldChg>
      <pc:sldChg chg="addSp delSp modSp del mod">
        <pc:chgData name="Michelle Dotson" userId="22b72483-8eea-4dc4-a9e8-b453c8363787" providerId="ADAL" clId="{61074D68-57BB-4D70-A4C6-024483EAA631}" dt="2025-09-10T16:05:30.098" v="241" actId="2696"/>
        <pc:sldMkLst>
          <pc:docMk/>
          <pc:sldMk cId="3808871669" sldId="324"/>
        </pc:sldMkLst>
      </pc:sldChg>
      <pc:sldChg chg="delSp modSp mod">
        <pc:chgData name="Michelle Dotson" userId="22b72483-8eea-4dc4-a9e8-b453c8363787" providerId="ADAL" clId="{61074D68-57BB-4D70-A4C6-024483EAA631}" dt="2025-09-12T13:19:02.621" v="2829" actId="167"/>
        <pc:sldMkLst>
          <pc:docMk/>
          <pc:sldMk cId="3478078642" sldId="329"/>
        </pc:sldMkLst>
        <pc:spChg chg="mod ord">
          <ac:chgData name="Michelle Dotson" userId="22b72483-8eea-4dc4-a9e8-b453c8363787" providerId="ADAL" clId="{61074D68-57BB-4D70-A4C6-024483EAA631}" dt="2025-09-12T13:19:02.621" v="2829" actId="167"/>
          <ac:spMkLst>
            <pc:docMk/>
            <pc:sldMk cId="3478078642" sldId="329"/>
            <ac:spMk id="161" creationId="{00000000-0000-0000-0000-000000000000}"/>
          </ac:spMkLst>
        </pc:spChg>
        <pc:spChg chg="mod ord">
          <ac:chgData name="Michelle Dotson" userId="22b72483-8eea-4dc4-a9e8-b453c8363787" providerId="ADAL" clId="{61074D68-57BB-4D70-A4C6-024483EAA631}" dt="2025-09-12T13:18:50.001" v="2827" actId="167"/>
          <ac:spMkLst>
            <pc:docMk/>
            <pc:sldMk cId="3478078642" sldId="329"/>
            <ac:spMk id="162" creationId="{00000000-0000-0000-0000-000000000000}"/>
          </ac:spMkLst>
        </pc:spChg>
        <pc:graphicFrameChg chg="mod modGraphic">
          <ac:chgData name="Michelle Dotson" userId="22b72483-8eea-4dc4-a9e8-b453c8363787" providerId="ADAL" clId="{61074D68-57BB-4D70-A4C6-024483EAA631}" dt="2025-09-11T14:11:04.668" v="380" actId="207"/>
          <ac:graphicFrameMkLst>
            <pc:docMk/>
            <pc:sldMk cId="3478078642" sldId="329"/>
            <ac:graphicFrameMk id="2" creationId="{9BE11C66-6685-5E51-CCC8-A56C3493DC56}"/>
          </ac:graphicFrameMkLst>
        </pc:graphicFrameChg>
        <pc:graphicFrameChg chg="mod modGraphic">
          <ac:chgData name="Michelle Dotson" userId="22b72483-8eea-4dc4-a9e8-b453c8363787" providerId="ADAL" clId="{61074D68-57BB-4D70-A4C6-024483EAA631}" dt="2025-09-11T14:11:16.149" v="383" actId="1076"/>
          <ac:graphicFrameMkLst>
            <pc:docMk/>
            <pc:sldMk cId="3478078642" sldId="329"/>
            <ac:graphicFrameMk id="4" creationId="{DFC79A89-B5AD-9B2D-92BA-334C9BA3C0BC}"/>
          </ac:graphicFrameMkLst>
        </pc:graphicFrameChg>
        <pc:graphicFrameChg chg="modGraphic">
          <ac:chgData name="Michelle Dotson" userId="22b72483-8eea-4dc4-a9e8-b453c8363787" providerId="ADAL" clId="{61074D68-57BB-4D70-A4C6-024483EAA631}" dt="2025-09-11T14:11:09.379" v="382" actId="207"/>
          <ac:graphicFrameMkLst>
            <pc:docMk/>
            <pc:sldMk cId="3478078642" sldId="329"/>
            <ac:graphicFrameMk id="5" creationId="{4DBFDFF7-1195-7F98-0BB0-EC34DC2FBC33}"/>
          </ac:graphicFrameMkLst>
        </pc:graphicFrameChg>
      </pc:sldChg>
      <pc:sldChg chg="del">
        <pc:chgData name="Michelle Dotson" userId="22b72483-8eea-4dc4-a9e8-b453c8363787" providerId="ADAL" clId="{61074D68-57BB-4D70-A4C6-024483EAA631}" dt="2025-09-11T15:59:18.077" v="2297" actId="2696"/>
        <pc:sldMkLst>
          <pc:docMk/>
          <pc:sldMk cId="266276965" sldId="330"/>
        </pc:sldMkLst>
      </pc:sldChg>
      <pc:sldChg chg="delSp modSp add del mod">
        <pc:chgData name="Michelle Dotson" userId="22b72483-8eea-4dc4-a9e8-b453c8363787" providerId="ADAL" clId="{61074D68-57BB-4D70-A4C6-024483EAA631}" dt="2025-09-10T16:04:53.963" v="230" actId="2696"/>
        <pc:sldMkLst>
          <pc:docMk/>
          <pc:sldMk cId="3886489098" sldId="331"/>
        </pc:sldMkLst>
      </pc:sldChg>
      <pc:sldChg chg="addSp delSp modSp add mod ord">
        <pc:chgData name="Michelle Dotson" userId="22b72483-8eea-4dc4-a9e8-b453c8363787" providerId="ADAL" clId="{61074D68-57BB-4D70-A4C6-024483EAA631}" dt="2025-09-12T13:40:23.451" v="3012" actId="166"/>
        <pc:sldMkLst>
          <pc:docMk/>
          <pc:sldMk cId="829375862" sldId="332"/>
        </pc:sldMkLst>
        <pc:spChg chg="mod">
          <ac:chgData name="Michelle Dotson" userId="22b72483-8eea-4dc4-a9e8-b453c8363787" providerId="ADAL" clId="{61074D68-57BB-4D70-A4C6-024483EAA631}" dt="2025-09-10T16:34:22.572" v="296" actId="1076"/>
          <ac:spMkLst>
            <pc:docMk/>
            <pc:sldMk cId="829375862" sldId="332"/>
            <ac:spMk id="9" creationId="{231A50C4-FE3A-9B90-D96F-0AA2AD5C1808}"/>
          </ac:spMkLst>
        </pc:spChg>
        <pc:spChg chg="add mod ord">
          <ac:chgData name="Michelle Dotson" userId="22b72483-8eea-4dc4-a9e8-b453c8363787" providerId="ADAL" clId="{61074D68-57BB-4D70-A4C6-024483EAA631}" dt="2025-09-12T13:40:23.451" v="3012" actId="166"/>
          <ac:spMkLst>
            <pc:docMk/>
            <pc:sldMk cId="829375862" sldId="332"/>
            <ac:spMk id="11" creationId="{1ED6991B-DD44-08A8-441C-B43B9330D669}"/>
          </ac:spMkLst>
        </pc:spChg>
        <pc:spChg chg="add mod">
          <ac:chgData name="Michelle Dotson" userId="22b72483-8eea-4dc4-a9e8-b453c8363787" providerId="ADAL" clId="{61074D68-57BB-4D70-A4C6-024483EAA631}" dt="2025-09-10T16:44:04.496" v="321" actId="122"/>
          <ac:spMkLst>
            <pc:docMk/>
            <pc:sldMk cId="829375862" sldId="332"/>
            <ac:spMk id="12" creationId="{3DAD1031-3FB8-6083-D523-06F62F190A23}"/>
          </ac:spMkLst>
        </pc:spChg>
        <pc:spChg chg="add mod ord">
          <ac:chgData name="Michelle Dotson" userId="22b72483-8eea-4dc4-a9e8-b453c8363787" providerId="ADAL" clId="{61074D68-57BB-4D70-A4C6-024483EAA631}" dt="2025-09-12T13:40:16.808" v="3011" actId="166"/>
          <ac:spMkLst>
            <pc:docMk/>
            <pc:sldMk cId="829375862" sldId="332"/>
            <ac:spMk id="14" creationId="{DFDAB503-AA41-4E8B-F298-2D1D7B2E7717}"/>
          </ac:spMkLst>
        </pc:spChg>
        <pc:spChg chg="add mod ord">
          <ac:chgData name="Michelle Dotson" userId="22b72483-8eea-4dc4-a9e8-b453c8363787" providerId="ADAL" clId="{61074D68-57BB-4D70-A4C6-024483EAA631}" dt="2025-09-12T13:40:13.874" v="3010" actId="167"/>
          <ac:spMkLst>
            <pc:docMk/>
            <pc:sldMk cId="829375862" sldId="332"/>
            <ac:spMk id="15" creationId="{6A39899F-E5E5-84A0-6B9C-0FB39B77DD57}"/>
          </ac:spMkLst>
        </pc:spChg>
        <pc:picChg chg="add mod">
          <ac:chgData name="Michelle Dotson" userId="22b72483-8eea-4dc4-a9e8-b453c8363787" providerId="ADAL" clId="{61074D68-57BB-4D70-A4C6-024483EAA631}" dt="2025-09-10T16:34:06.802" v="292" actId="1076"/>
          <ac:picMkLst>
            <pc:docMk/>
            <pc:sldMk cId="829375862" sldId="332"/>
            <ac:picMk id="8" creationId="{48AFAB28-C4EC-378A-B988-DA477E1E570D}"/>
          </ac:picMkLst>
        </pc:picChg>
      </pc:sldChg>
      <pc:sldChg chg="addSp delSp modSp add mod">
        <pc:chgData name="Michelle Dotson" userId="22b72483-8eea-4dc4-a9e8-b453c8363787" providerId="ADAL" clId="{61074D68-57BB-4D70-A4C6-024483EAA631}" dt="2025-09-12T13:31:21.536" v="2957" actId="1076"/>
        <pc:sldMkLst>
          <pc:docMk/>
          <pc:sldMk cId="4207503852" sldId="333"/>
        </pc:sldMkLst>
        <pc:spChg chg="add mod">
          <ac:chgData name="Michelle Dotson" userId="22b72483-8eea-4dc4-a9e8-b453c8363787" providerId="ADAL" clId="{61074D68-57BB-4D70-A4C6-024483EAA631}" dt="2025-09-12T13:30:42.606" v="2948"/>
          <ac:spMkLst>
            <pc:docMk/>
            <pc:sldMk cId="4207503852" sldId="333"/>
            <ac:spMk id="4" creationId="{2268BCBF-70A1-810D-90AF-EACF9668BDA5}"/>
          </ac:spMkLst>
        </pc:spChg>
        <pc:spChg chg="add mod">
          <ac:chgData name="Michelle Dotson" userId="22b72483-8eea-4dc4-a9e8-b453c8363787" providerId="ADAL" clId="{61074D68-57BB-4D70-A4C6-024483EAA631}" dt="2025-09-12T13:31:21.536" v="2957" actId="1076"/>
          <ac:spMkLst>
            <pc:docMk/>
            <pc:sldMk cId="4207503852" sldId="333"/>
            <ac:spMk id="5" creationId="{50E692AE-E635-4467-901E-BD09B74D61E9}"/>
          </ac:spMkLst>
        </pc:spChg>
        <pc:picChg chg="add mod">
          <ac:chgData name="Michelle Dotson" userId="22b72483-8eea-4dc4-a9e8-b453c8363787" providerId="ADAL" clId="{61074D68-57BB-4D70-A4C6-024483EAA631}" dt="2025-09-10T16:01:49.121" v="216" actId="1076"/>
          <ac:picMkLst>
            <pc:docMk/>
            <pc:sldMk cId="4207503852" sldId="333"/>
            <ac:picMk id="3" creationId="{450BB875-A63F-FC04-9916-D3FECC426E7E}"/>
          </ac:picMkLst>
        </pc:picChg>
      </pc:sldChg>
      <pc:sldChg chg="modSp add mod">
        <pc:chgData name="Michelle Dotson" userId="22b72483-8eea-4dc4-a9e8-b453c8363787" providerId="ADAL" clId="{61074D68-57BB-4D70-A4C6-024483EAA631}" dt="2025-09-10T16:05:37.682" v="242" actId="14100"/>
        <pc:sldMkLst>
          <pc:docMk/>
          <pc:sldMk cId="3142659691" sldId="334"/>
        </pc:sldMkLst>
        <pc:picChg chg="mod">
          <ac:chgData name="Michelle Dotson" userId="22b72483-8eea-4dc4-a9e8-b453c8363787" providerId="ADAL" clId="{61074D68-57BB-4D70-A4C6-024483EAA631}" dt="2025-09-10T16:05:37.682" v="242" actId="14100"/>
          <ac:picMkLst>
            <pc:docMk/>
            <pc:sldMk cId="3142659691" sldId="334"/>
            <ac:picMk id="3" creationId="{FC64436E-9B3F-B325-1C12-3AE72B456739}"/>
          </ac:picMkLst>
        </pc:picChg>
      </pc:sldChg>
      <pc:sldChg chg="modSp add mod">
        <pc:chgData name="Michelle Dotson" userId="22b72483-8eea-4dc4-a9e8-b453c8363787" providerId="ADAL" clId="{61074D68-57BB-4D70-A4C6-024483EAA631}" dt="2025-09-11T17:13:02.495" v="2529" actId="14100"/>
        <pc:sldMkLst>
          <pc:docMk/>
          <pc:sldMk cId="2895219788" sldId="335"/>
        </pc:sldMkLst>
        <pc:picChg chg="mod">
          <ac:chgData name="Michelle Dotson" userId="22b72483-8eea-4dc4-a9e8-b453c8363787" providerId="ADAL" clId="{61074D68-57BB-4D70-A4C6-024483EAA631}" dt="2025-09-11T17:13:02.495" v="2529" actId="14100"/>
          <ac:picMkLst>
            <pc:docMk/>
            <pc:sldMk cId="2895219788" sldId="335"/>
            <ac:picMk id="4" creationId="{6D3935DA-7B3B-B8D6-5117-F2F6AE1BF362}"/>
          </ac:picMkLst>
        </pc:picChg>
      </pc:sldChg>
      <pc:sldChg chg="addSp delSp modSp add mod ord">
        <pc:chgData name="Michelle Dotson" userId="22b72483-8eea-4dc4-a9e8-b453c8363787" providerId="ADAL" clId="{61074D68-57BB-4D70-A4C6-024483EAA631}" dt="2025-09-12T13:39:55.639" v="3006" actId="167"/>
        <pc:sldMkLst>
          <pc:docMk/>
          <pc:sldMk cId="2165437138" sldId="336"/>
        </pc:sldMkLst>
        <pc:spChg chg="add mod">
          <ac:chgData name="Michelle Dotson" userId="22b72483-8eea-4dc4-a9e8-b453c8363787" providerId="ADAL" clId="{61074D68-57BB-4D70-A4C6-024483EAA631}" dt="2025-09-11T17:31:35.845" v="2656" actId="1076"/>
          <ac:spMkLst>
            <pc:docMk/>
            <pc:sldMk cId="2165437138" sldId="336"/>
            <ac:spMk id="2" creationId="{15405699-82F0-5EF0-5FD0-4194226936B4}"/>
          </ac:spMkLst>
        </pc:spChg>
        <pc:spChg chg="mod">
          <ac:chgData name="Michelle Dotson" userId="22b72483-8eea-4dc4-a9e8-b453c8363787" providerId="ADAL" clId="{61074D68-57BB-4D70-A4C6-024483EAA631}" dt="2025-09-11T17:31:42.705" v="2657" actId="1076"/>
          <ac:spMkLst>
            <pc:docMk/>
            <pc:sldMk cId="2165437138" sldId="336"/>
            <ac:spMk id="5" creationId="{4CE2C161-6AEE-EA3C-7B66-B2F358FF714C}"/>
          </ac:spMkLst>
        </pc:spChg>
        <pc:spChg chg="mod">
          <ac:chgData name="Michelle Dotson" userId="22b72483-8eea-4dc4-a9e8-b453c8363787" providerId="ADAL" clId="{61074D68-57BB-4D70-A4C6-024483EAA631}" dt="2025-09-11T17:36:51.367" v="2659" actId="20577"/>
          <ac:spMkLst>
            <pc:docMk/>
            <pc:sldMk cId="2165437138" sldId="336"/>
            <ac:spMk id="9" creationId="{6EAF9937-0AEF-DA4B-E7E2-C276594754DC}"/>
          </ac:spMkLst>
        </pc:spChg>
        <pc:spChg chg="add mod">
          <ac:chgData name="Michelle Dotson" userId="22b72483-8eea-4dc4-a9e8-b453c8363787" providerId="ADAL" clId="{61074D68-57BB-4D70-A4C6-024483EAA631}" dt="2025-09-11T17:30:30.774" v="2650" actId="1076"/>
          <ac:spMkLst>
            <pc:docMk/>
            <pc:sldMk cId="2165437138" sldId="336"/>
            <ac:spMk id="11" creationId="{CB7FCA0D-231E-08EF-A5E4-83D7E56BF374}"/>
          </ac:spMkLst>
        </pc:spChg>
        <pc:spChg chg="add mod ord">
          <ac:chgData name="Michelle Dotson" userId="22b72483-8eea-4dc4-a9e8-b453c8363787" providerId="ADAL" clId="{61074D68-57BB-4D70-A4C6-024483EAA631}" dt="2025-09-12T13:39:47.153" v="3003" actId="167"/>
          <ac:spMkLst>
            <pc:docMk/>
            <pc:sldMk cId="2165437138" sldId="336"/>
            <ac:spMk id="12" creationId="{BD256DF4-4D3A-B6C1-CE9F-3EE9C171FEAE}"/>
          </ac:spMkLst>
        </pc:spChg>
        <pc:spChg chg="add mod ord">
          <ac:chgData name="Michelle Dotson" userId="22b72483-8eea-4dc4-a9e8-b453c8363787" providerId="ADAL" clId="{61074D68-57BB-4D70-A4C6-024483EAA631}" dt="2025-09-12T13:39:55.639" v="3006" actId="167"/>
          <ac:spMkLst>
            <pc:docMk/>
            <pc:sldMk cId="2165437138" sldId="336"/>
            <ac:spMk id="14" creationId="{E9F14A05-B653-7C1C-3C1C-16CA3793A5A6}"/>
          </ac:spMkLst>
        </pc:spChg>
        <pc:picChg chg="mod">
          <ac:chgData name="Michelle Dotson" userId="22b72483-8eea-4dc4-a9e8-b453c8363787" providerId="ADAL" clId="{61074D68-57BB-4D70-A4C6-024483EAA631}" dt="2025-09-11T17:30:24.025" v="2649" actId="1076"/>
          <ac:picMkLst>
            <pc:docMk/>
            <pc:sldMk cId="2165437138" sldId="336"/>
            <ac:picMk id="3" creationId="{920451DD-E5AD-B1EA-4C62-60FA4A55E896}"/>
          </ac:picMkLst>
        </pc:picChg>
        <pc:picChg chg="mod">
          <ac:chgData name="Michelle Dotson" userId="22b72483-8eea-4dc4-a9e8-b453c8363787" providerId="ADAL" clId="{61074D68-57BB-4D70-A4C6-024483EAA631}" dt="2025-09-11T17:31:24.614" v="2655" actId="1076"/>
          <ac:picMkLst>
            <pc:docMk/>
            <pc:sldMk cId="2165437138" sldId="336"/>
            <ac:picMk id="4" creationId="{993CB020-CEA4-14CF-CDFF-EBEC8D8B9BA2}"/>
          </ac:picMkLst>
        </pc:picChg>
      </pc:sldChg>
      <pc:sldChg chg="addSp modSp add mod">
        <pc:chgData name="Michelle Dotson" userId="22b72483-8eea-4dc4-a9e8-b453c8363787" providerId="ADAL" clId="{61074D68-57BB-4D70-A4C6-024483EAA631}" dt="2025-09-12T13:34:43.642" v="2981" actId="167"/>
        <pc:sldMkLst>
          <pc:docMk/>
          <pc:sldMk cId="1955025783" sldId="337"/>
        </pc:sldMkLst>
        <pc:spChg chg="add mod ord">
          <ac:chgData name="Michelle Dotson" userId="22b72483-8eea-4dc4-a9e8-b453c8363787" providerId="ADAL" clId="{61074D68-57BB-4D70-A4C6-024483EAA631}" dt="2025-09-12T13:34:34.166" v="2979" actId="167"/>
          <ac:spMkLst>
            <pc:docMk/>
            <pc:sldMk cId="1955025783" sldId="337"/>
            <ac:spMk id="2" creationId="{C67A3D2B-68E5-D69B-2395-5FEDEEE7B0A9}"/>
          </ac:spMkLst>
        </pc:spChg>
        <pc:spChg chg="add mod ord">
          <ac:chgData name="Michelle Dotson" userId="22b72483-8eea-4dc4-a9e8-b453c8363787" providerId="ADAL" clId="{61074D68-57BB-4D70-A4C6-024483EAA631}" dt="2025-09-12T13:34:43.642" v="2981" actId="167"/>
          <ac:spMkLst>
            <pc:docMk/>
            <pc:sldMk cId="1955025783" sldId="337"/>
            <ac:spMk id="3" creationId="{680FC3AA-FEFA-F82A-C4E0-6D1B8C498194}"/>
          </ac:spMkLst>
        </pc:spChg>
        <pc:spChg chg="mod">
          <ac:chgData name="Michelle Dotson" userId="22b72483-8eea-4dc4-a9e8-b453c8363787" providerId="ADAL" clId="{61074D68-57BB-4D70-A4C6-024483EAA631}" dt="2025-09-11T15:52:31.989" v="2145" actId="5793"/>
          <ac:spMkLst>
            <pc:docMk/>
            <pc:sldMk cId="1955025783" sldId="337"/>
            <ac:spMk id="8" creationId="{2EFCB33F-036E-512F-5D5F-3C44B156D0DB}"/>
          </ac:spMkLst>
        </pc:spChg>
      </pc:sldChg>
      <pc:sldChg chg="add del">
        <pc:chgData name="Michelle Dotson" userId="22b72483-8eea-4dc4-a9e8-b453c8363787" providerId="ADAL" clId="{61074D68-57BB-4D70-A4C6-024483EAA631}" dt="2025-09-10T16:26:47.639" v="274" actId="2696"/>
        <pc:sldMkLst>
          <pc:docMk/>
          <pc:sldMk cId="2219664779" sldId="337"/>
        </pc:sldMkLst>
      </pc:sldChg>
      <pc:sldChg chg="add">
        <pc:chgData name="Michelle Dotson" userId="22b72483-8eea-4dc4-a9e8-b453c8363787" providerId="ADAL" clId="{61074D68-57BB-4D70-A4C6-024483EAA631}" dt="2025-09-11T15:57:15.032" v="2186" actId="2890"/>
        <pc:sldMkLst>
          <pc:docMk/>
          <pc:sldMk cId="2070933128" sldId="338"/>
        </pc:sldMkLst>
      </pc:sldChg>
      <pc:sldChg chg="modSp add mod ord">
        <pc:chgData name="Michelle Dotson" userId="22b72483-8eea-4dc4-a9e8-b453c8363787" providerId="ADAL" clId="{61074D68-57BB-4D70-A4C6-024483EAA631}" dt="2025-09-11T15:58:15.718" v="2254" actId="1076"/>
        <pc:sldMkLst>
          <pc:docMk/>
          <pc:sldMk cId="2841879489" sldId="339"/>
        </pc:sldMkLst>
        <pc:spChg chg="mod">
          <ac:chgData name="Michelle Dotson" userId="22b72483-8eea-4dc4-a9e8-b453c8363787" providerId="ADAL" clId="{61074D68-57BB-4D70-A4C6-024483EAA631}" dt="2025-09-11T15:58:15.718" v="2254" actId="1076"/>
          <ac:spMkLst>
            <pc:docMk/>
            <pc:sldMk cId="2841879489" sldId="339"/>
            <ac:spMk id="247" creationId="{8485529E-3BFC-D49E-4454-D36E74110108}"/>
          </ac:spMkLst>
        </pc:spChg>
      </pc:sldChg>
      <pc:sldChg chg="modSp add mod ord">
        <pc:chgData name="Michelle Dotson" userId="22b72483-8eea-4dc4-a9e8-b453c8363787" providerId="ADAL" clId="{61074D68-57BB-4D70-A4C6-024483EAA631}" dt="2025-09-11T17:25:51.512" v="2597" actId="1076"/>
        <pc:sldMkLst>
          <pc:docMk/>
          <pc:sldMk cId="2596847519" sldId="340"/>
        </pc:sldMkLst>
        <pc:spChg chg="mod">
          <ac:chgData name="Michelle Dotson" userId="22b72483-8eea-4dc4-a9e8-b453c8363787" providerId="ADAL" clId="{61074D68-57BB-4D70-A4C6-024483EAA631}" dt="2025-09-11T17:25:51.512" v="2597" actId="1076"/>
          <ac:spMkLst>
            <pc:docMk/>
            <pc:sldMk cId="2596847519" sldId="340"/>
            <ac:spMk id="247" creationId="{5EA348B5-DF78-F120-9073-DC22FFFCD260}"/>
          </ac:spMkLst>
        </pc:spChg>
      </pc:sldChg>
      <pc:sldChg chg="addSp delSp modSp add mod ord">
        <pc:chgData name="Michelle Dotson" userId="22b72483-8eea-4dc4-a9e8-b453c8363787" providerId="ADAL" clId="{61074D68-57BB-4D70-A4C6-024483EAA631}" dt="2025-09-12T13:40:44.496" v="3015" actId="1076"/>
        <pc:sldMkLst>
          <pc:docMk/>
          <pc:sldMk cId="519541101" sldId="341"/>
        </pc:sldMkLst>
        <pc:spChg chg="add mod">
          <ac:chgData name="Michelle Dotson" userId="22b72483-8eea-4dc4-a9e8-b453c8363787" providerId="ADAL" clId="{61074D68-57BB-4D70-A4C6-024483EAA631}" dt="2025-09-12T13:40:44.496" v="3015" actId="1076"/>
          <ac:spMkLst>
            <pc:docMk/>
            <pc:sldMk cId="519541101" sldId="341"/>
            <ac:spMk id="2" creationId="{0984425D-D49B-88AC-6490-4817F897F16B}"/>
          </ac:spMkLst>
        </pc:spChg>
        <pc:spChg chg="mod">
          <ac:chgData name="Michelle Dotson" userId="22b72483-8eea-4dc4-a9e8-b453c8363787" providerId="ADAL" clId="{61074D68-57BB-4D70-A4C6-024483EAA631}" dt="2025-09-11T15:59:15.136" v="2296" actId="1076"/>
          <ac:spMkLst>
            <pc:docMk/>
            <pc:sldMk cId="519541101" sldId="341"/>
            <ac:spMk id="247" creationId="{82E9B2A0-362F-0EB0-7D4E-197E79E58532}"/>
          </ac:spMkLst>
        </pc:spChg>
      </pc:sldChg>
      <pc:sldChg chg="addSp delSp modSp add mod">
        <pc:chgData name="Michelle Dotson" userId="22b72483-8eea-4dc4-a9e8-b453c8363787" providerId="ADAL" clId="{61074D68-57BB-4D70-A4C6-024483EAA631}" dt="2025-09-12T13:22:41.139" v="2880" actId="1076"/>
        <pc:sldMkLst>
          <pc:docMk/>
          <pc:sldMk cId="4085442981" sldId="342"/>
        </pc:sldMkLst>
        <pc:spChg chg="add mod">
          <ac:chgData name="Michelle Dotson" userId="22b72483-8eea-4dc4-a9e8-b453c8363787" providerId="ADAL" clId="{61074D68-57BB-4D70-A4C6-024483EAA631}" dt="2025-09-12T13:22:29.208" v="2878" actId="14100"/>
          <ac:spMkLst>
            <pc:docMk/>
            <pc:sldMk cId="4085442981" sldId="342"/>
            <ac:spMk id="4" creationId="{2E1E536B-CD7B-25A0-9CE7-D98B6A10AF3B}"/>
          </ac:spMkLst>
        </pc:spChg>
        <pc:spChg chg="add mod">
          <ac:chgData name="Michelle Dotson" userId="22b72483-8eea-4dc4-a9e8-b453c8363787" providerId="ADAL" clId="{61074D68-57BB-4D70-A4C6-024483EAA631}" dt="2025-09-12T13:22:41.139" v="2880" actId="1076"/>
          <ac:spMkLst>
            <pc:docMk/>
            <pc:sldMk cId="4085442981" sldId="342"/>
            <ac:spMk id="5" creationId="{753DC9F9-38D4-0D1C-51FB-38C1CBAF9746}"/>
          </ac:spMkLst>
        </pc:spChg>
        <pc:picChg chg="add mod">
          <ac:chgData name="Michelle Dotson" userId="22b72483-8eea-4dc4-a9e8-b453c8363787" providerId="ADAL" clId="{61074D68-57BB-4D70-A4C6-024483EAA631}" dt="2025-09-12T12:47:09.382" v="2666" actId="1076"/>
          <ac:picMkLst>
            <pc:docMk/>
            <pc:sldMk cId="4085442981" sldId="342"/>
            <ac:picMk id="3" creationId="{1EB4CDD8-F353-3E14-F093-6028BB33AFD6}"/>
          </ac:picMkLst>
        </pc:picChg>
      </pc:sldChg>
      <pc:sldChg chg="addSp delSp modSp add mod ord">
        <pc:chgData name="Michelle Dotson" userId="22b72483-8eea-4dc4-a9e8-b453c8363787" providerId="ADAL" clId="{61074D68-57BB-4D70-A4C6-024483EAA631}" dt="2025-09-12T13:38:12.488" v="2988" actId="1076"/>
        <pc:sldMkLst>
          <pc:docMk/>
          <pc:sldMk cId="4027575556" sldId="343"/>
        </pc:sldMkLst>
        <pc:spChg chg="add mod ord">
          <ac:chgData name="Michelle Dotson" userId="22b72483-8eea-4dc4-a9e8-b453c8363787" providerId="ADAL" clId="{61074D68-57BB-4D70-A4C6-024483EAA631}" dt="2025-09-12T13:38:10.136" v="2987" actId="1076"/>
          <ac:spMkLst>
            <pc:docMk/>
            <pc:sldMk cId="4027575556" sldId="343"/>
            <ac:spMk id="4" creationId="{8931D18F-2FF5-DD82-E8E7-1C3D8618D970}"/>
          </ac:spMkLst>
        </pc:spChg>
        <pc:spChg chg="add mod ord">
          <ac:chgData name="Michelle Dotson" userId="22b72483-8eea-4dc4-a9e8-b453c8363787" providerId="ADAL" clId="{61074D68-57BB-4D70-A4C6-024483EAA631}" dt="2025-09-12T13:38:12.488" v="2988" actId="1076"/>
          <ac:spMkLst>
            <pc:docMk/>
            <pc:sldMk cId="4027575556" sldId="343"/>
            <ac:spMk id="5" creationId="{11F7769B-1043-3A3E-9890-D1331CA7507B}"/>
          </ac:spMkLst>
        </pc:spChg>
        <pc:picChg chg="add mod">
          <ac:chgData name="Michelle Dotson" userId="22b72483-8eea-4dc4-a9e8-b453c8363787" providerId="ADAL" clId="{61074D68-57BB-4D70-A4C6-024483EAA631}" dt="2025-09-12T12:50:03.897" v="2677" actId="1440"/>
          <ac:picMkLst>
            <pc:docMk/>
            <pc:sldMk cId="4027575556" sldId="343"/>
            <ac:picMk id="3" creationId="{30FC5886-3575-95B8-88AA-CA5B91FA2517}"/>
          </ac:picMkLst>
        </pc:picChg>
      </pc:sldChg>
      <pc:sldMasterChg chg="del delSldLayout">
        <pc:chgData name="Michelle Dotson" userId="22b72483-8eea-4dc4-a9e8-b453c8363787" providerId="ADAL" clId="{61074D68-57BB-4D70-A4C6-024483EAA631}" dt="2025-09-11T15:59:18.077" v="2297" actId="2696"/>
        <pc:sldMasterMkLst>
          <pc:docMk/>
          <pc:sldMasterMk cId="0" sldId="2147483668"/>
        </pc:sldMasterMkLst>
        <pc:sldLayoutChg chg="del">
          <pc:chgData name="Michelle Dotson" userId="22b72483-8eea-4dc4-a9e8-b453c8363787" providerId="ADAL" clId="{61074D68-57BB-4D70-A4C6-024483EAA631}" dt="2025-09-11T15:59:18.077" v="2297" actId="2696"/>
          <pc:sldLayoutMkLst>
            <pc:docMk/>
            <pc:sldMasterMk cId="0" sldId="2147483668"/>
            <pc:sldLayoutMk cId="0" sldId="2147483648"/>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49"/>
          </pc:sldLayoutMkLst>
        </pc:sldLayoutChg>
        <pc:sldLayoutChg chg="del">
          <pc:chgData name="Michelle Dotson" userId="22b72483-8eea-4dc4-a9e8-b453c8363787" providerId="ADAL" clId="{61074D68-57BB-4D70-A4C6-024483EAA631}" dt="2025-09-10T16:05:30.098" v="241" actId="2696"/>
          <pc:sldLayoutMkLst>
            <pc:docMk/>
            <pc:sldMasterMk cId="0" sldId="2147483668"/>
            <pc:sldLayoutMk cId="0" sldId="2147483650"/>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51"/>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52"/>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53"/>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54"/>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55"/>
          </pc:sldLayoutMkLst>
        </pc:sldLayoutChg>
        <pc:sldLayoutChg chg="del">
          <pc:chgData name="Michelle Dotson" userId="22b72483-8eea-4dc4-a9e8-b453c8363787" providerId="ADAL" clId="{61074D68-57BB-4D70-A4C6-024483EAA631}" dt="2025-09-11T15:59:18.077" v="2297" actId="2696"/>
          <pc:sldLayoutMkLst>
            <pc:docMk/>
            <pc:sldMasterMk cId="0" sldId="2147483668"/>
            <pc:sldLayoutMk cId="0" sldId="2147483656"/>
          </pc:sldLayoutMkLst>
        </pc:sldLayoutChg>
      </pc:sldMasterChg>
    </pc:docChg>
  </pc:docChgLst>
  <pc:docChgLst>
    <pc:chgData name="Michelle Dotson" userId="S::michelle.dotson@cobbk12.org::22b72483-8eea-4dc4-a9e8-b453c8363787" providerId="AD" clId="Web-{935A6887-951C-9A2D-0702-4A38F02AC5BA}"/>
    <pc:docChg chg="addSld modSld">
      <pc:chgData name="Michelle Dotson" userId="S::michelle.dotson@cobbk12.org::22b72483-8eea-4dc4-a9e8-b453c8363787" providerId="AD" clId="Web-{935A6887-951C-9A2D-0702-4A38F02AC5BA}" dt="2025-09-15T17:04:30.364" v="43" actId="20577"/>
      <pc:docMkLst>
        <pc:docMk/>
      </pc:docMkLst>
      <pc:sldChg chg="addSp modSp">
        <pc:chgData name="Michelle Dotson" userId="S::michelle.dotson@cobbk12.org::22b72483-8eea-4dc4-a9e8-b453c8363787" providerId="AD" clId="Web-{935A6887-951C-9A2D-0702-4A38F02AC5BA}" dt="2025-09-15T17:03:46.145" v="38"/>
        <pc:sldMkLst>
          <pc:docMk/>
          <pc:sldMk cId="0" sldId="271"/>
        </pc:sldMkLst>
        <pc:spChg chg="ord">
          <ac:chgData name="Michelle Dotson" userId="S::michelle.dotson@cobbk12.org::22b72483-8eea-4dc4-a9e8-b453c8363787" providerId="AD" clId="Web-{935A6887-951C-9A2D-0702-4A38F02AC5BA}" dt="2025-09-15T17:03:27.770" v="35"/>
          <ac:spMkLst>
            <pc:docMk/>
            <pc:sldMk cId="0" sldId="271"/>
            <ac:spMk id="3" creationId="{F7FE6B9A-18FE-8E78-6613-DEF92D189D25}"/>
          </ac:spMkLst>
        </pc:spChg>
        <pc:spChg chg="add mod ord">
          <ac:chgData name="Michelle Dotson" userId="S::michelle.dotson@cobbk12.org::22b72483-8eea-4dc4-a9e8-b453c8363787" providerId="AD" clId="Web-{935A6887-951C-9A2D-0702-4A38F02AC5BA}" dt="2025-09-15T17:03:46.145" v="38"/>
          <ac:spMkLst>
            <pc:docMk/>
            <pc:sldMk cId="0" sldId="271"/>
            <ac:spMk id="4" creationId="{F5188973-6658-3A39-9640-4F22E3B02A4C}"/>
          </ac:spMkLst>
        </pc:spChg>
      </pc:sldChg>
      <pc:sldChg chg="modSp">
        <pc:chgData name="Michelle Dotson" userId="S::michelle.dotson@cobbk12.org::22b72483-8eea-4dc4-a9e8-b453c8363787" providerId="AD" clId="Web-{935A6887-951C-9A2D-0702-4A38F02AC5BA}" dt="2025-09-15T17:04:19.098" v="42" actId="1076"/>
        <pc:sldMkLst>
          <pc:docMk/>
          <pc:sldMk cId="1780925271" sldId="294"/>
        </pc:sldMkLst>
        <pc:spChg chg="mod">
          <ac:chgData name="Michelle Dotson" userId="S::michelle.dotson@cobbk12.org::22b72483-8eea-4dc4-a9e8-b453c8363787" providerId="AD" clId="Web-{935A6887-951C-9A2D-0702-4A38F02AC5BA}" dt="2025-09-15T17:04:19.098" v="42" actId="1076"/>
          <ac:spMkLst>
            <pc:docMk/>
            <pc:sldMk cId="1780925271" sldId="294"/>
            <ac:spMk id="2" creationId="{1AE81BA6-BCEB-4FAD-BA16-E5B28EEBCD1D}"/>
          </ac:spMkLst>
        </pc:spChg>
      </pc:sldChg>
      <pc:sldChg chg="modSp">
        <pc:chgData name="Michelle Dotson" userId="S::michelle.dotson@cobbk12.org::22b72483-8eea-4dc4-a9e8-b453c8363787" providerId="AD" clId="Web-{935A6887-951C-9A2D-0702-4A38F02AC5BA}" dt="2025-09-15T17:04:30.364" v="43" actId="20577"/>
        <pc:sldMkLst>
          <pc:docMk/>
          <pc:sldMk cId="3533528437" sldId="310"/>
        </pc:sldMkLst>
        <pc:spChg chg="mod">
          <ac:chgData name="Michelle Dotson" userId="S::michelle.dotson@cobbk12.org::22b72483-8eea-4dc4-a9e8-b453c8363787" providerId="AD" clId="Web-{935A6887-951C-9A2D-0702-4A38F02AC5BA}" dt="2025-09-15T17:04:30.364" v="43" actId="20577"/>
          <ac:spMkLst>
            <pc:docMk/>
            <pc:sldMk cId="3533528437" sldId="310"/>
            <ac:spMk id="18" creationId="{22B5140C-427E-4169-AC94-2944C0A56C22}"/>
          </ac:spMkLst>
        </pc:spChg>
      </pc:sldChg>
      <pc:sldChg chg="modSp">
        <pc:chgData name="Michelle Dotson" userId="S::michelle.dotson@cobbk12.org::22b72483-8eea-4dc4-a9e8-b453c8363787" providerId="AD" clId="Web-{935A6887-951C-9A2D-0702-4A38F02AC5BA}" dt="2025-09-15T17:03:10.208" v="34"/>
        <pc:sldMkLst>
          <pc:docMk/>
          <pc:sldMk cId="4118133236" sldId="320"/>
        </pc:sldMkLst>
        <pc:spChg chg="ord">
          <ac:chgData name="Michelle Dotson" userId="S::michelle.dotson@cobbk12.org::22b72483-8eea-4dc4-a9e8-b453c8363787" providerId="AD" clId="Web-{935A6887-951C-9A2D-0702-4A38F02AC5BA}" dt="2025-09-15T17:03:10.208" v="34"/>
          <ac:spMkLst>
            <pc:docMk/>
            <pc:sldMk cId="4118133236" sldId="320"/>
            <ac:spMk id="5" creationId="{58E89080-C137-F11F-EFC5-D42ABC169182}"/>
          </ac:spMkLst>
        </pc:spChg>
      </pc:sldChg>
      <pc:sldChg chg="addSp delSp modSp new">
        <pc:chgData name="Michelle Dotson" userId="S::michelle.dotson@cobbk12.org::22b72483-8eea-4dc4-a9e8-b453c8363787" providerId="AD" clId="Web-{935A6887-951C-9A2D-0702-4A38F02AC5BA}" dt="2025-09-15T17:02:54.161" v="33"/>
        <pc:sldMkLst>
          <pc:docMk/>
          <pc:sldMk cId="3390820133" sldId="344"/>
        </pc:sldMkLst>
        <pc:spChg chg="del mod">
          <ac:chgData name="Michelle Dotson" userId="S::michelle.dotson@cobbk12.org::22b72483-8eea-4dc4-a9e8-b453c8363787" providerId="AD" clId="Web-{935A6887-951C-9A2D-0702-4A38F02AC5BA}" dt="2025-09-15T17:00:45.160" v="19"/>
          <ac:spMkLst>
            <pc:docMk/>
            <pc:sldMk cId="3390820133" sldId="344"/>
            <ac:spMk id="2" creationId="{296778B6-EC6E-AC7C-76F7-CE617DE4A161}"/>
          </ac:spMkLst>
        </pc:spChg>
        <pc:spChg chg="del">
          <ac:chgData name="Michelle Dotson" userId="S::michelle.dotson@cobbk12.org::22b72483-8eea-4dc4-a9e8-b453c8363787" providerId="AD" clId="Web-{935A6887-951C-9A2D-0702-4A38F02AC5BA}" dt="2025-09-15T16:59:46.738" v="1"/>
          <ac:spMkLst>
            <pc:docMk/>
            <pc:sldMk cId="3390820133" sldId="344"/>
            <ac:spMk id="3" creationId="{E1544ABA-7743-AD74-AB24-602F085E4D3E}"/>
          </ac:spMkLst>
        </pc:spChg>
        <pc:spChg chg="add del mod">
          <ac:chgData name="Michelle Dotson" userId="S::michelle.dotson@cobbk12.org::22b72483-8eea-4dc4-a9e8-b453c8363787" providerId="AD" clId="Web-{935A6887-951C-9A2D-0702-4A38F02AC5BA}" dt="2025-09-15T17:00:54.520" v="21"/>
          <ac:spMkLst>
            <pc:docMk/>
            <pc:sldMk cId="3390820133" sldId="344"/>
            <ac:spMk id="6" creationId="{8E9694A3-FC8C-96B8-BB71-CA5AA8C24D30}"/>
          </ac:spMkLst>
        </pc:spChg>
        <pc:spChg chg="add mod">
          <ac:chgData name="Michelle Dotson" userId="S::michelle.dotson@cobbk12.org::22b72483-8eea-4dc4-a9e8-b453c8363787" providerId="AD" clId="Web-{935A6887-951C-9A2D-0702-4A38F02AC5BA}" dt="2025-09-15T17:00:57.801" v="22" actId="1076"/>
          <ac:spMkLst>
            <pc:docMk/>
            <pc:sldMk cId="3390820133" sldId="344"/>
            <ac:spMk id="8" creationId="{698DEC8A-0EFF-C042-B12B-F6CA4F806EFF}"/>
          </ac:spMkLst>
        </pc:spChg>
        <pc:spChg chg="add mod ord">
          <ac:chgData name="Michelle Dotson" userId="S::michelle.dotson@cobbk12.org::22b72483-8eea-4dc4-a9e8-b453c8363787" providerId="AD" clId="Web-{935A6887-951C-9A2D-0702-4A38F02AC5BA}" dt="2025-09-15T17:02:54.161" v="33"/>
          <ac:spMkLst>
            <pc:docMk/>
            <pc:sldMk cId="3390820133" sldId="344"/>
            <ac:spMk id="10" creationId="{948BC6B8-6235-B9D6-265A-5711DE0CFC6C}"/>
          </ac:spMkLst>
        </pc:spChg>
        <pc:spChg chg="add mod ord">
          <ac:chgData name="Michelle Dotson" userId="S::michelle.dotson@cobbk12.org::22b72483-8eea-4dc4-a9e8-b453c8363787" providerId="AD" clId="Web-{935A6887-951C-9A2D-0702-4A38F02AC5BA}" dt="2025-09-15T17:02:46.270" v="32"/>
          <ac:spMkLst>
            <pc:docMk/>
            <pc:sldMk cId="3390820133" sldId="344"/>
            <ac:spMk id="12" creationId="{517D29E1-302B-FC3A-2CE6-559A5D190D9F}"/>
          </ac:spMkLst>
        </pc:spChg>
        <pc:picChg chg="add mod ord">
          <ac:chgData name="Michelle Dotson" userId="S::michelle.dotson@cobbk12.org::22b72483-8eea-4dc4-a9e8-b453c8363787" providerId="AD" clId="Web-{935A6887-951C-9A2D-0702-4A38F02AC5BA}" dt="2025-09-15T17:01:00.738" v="24" actId="1076"/>
          <ac:picMkLst>
            <pc:docMk/>
            <pc:sldMk cId="3390820133" sldId="344"/>
            <ac:picMk id="4" creationId="{DD98F6A2-C0C5-7D73-1FBB-323ED7A1926D}"/>
          </ac:picMkLst>
        </pc:picChg>
      </pc:sldChg>
    </pc:docChg>
  </pc:docChgLst>
  <pc:docChgLst>
    <pc:chgData name="Yolanda Wright" userId="S::yolanda.wright@cobbk12.org::7001da52-7c32-40e2-91fd-2e23e5b20ca5" providerId="AD" clId="Web-{5C86C6EC-84BB-CA61-7DBB-BF22F9BDC2FA}"/>
    <pc:docChg chg="modSld">
      <pc:chgData name="Yolanda Wright" userId="S::yolanda.wright@cobbk12.org::7001da52-7c32-40e2-91fd-2e23e5b20ca5" providerId="AD" clId="Web-{5C86C6EC-84BB-CA61-7DBB-BF22F9BDC2FA}" dt="2025-09-15T20:46:44.306" v="36" actId="1076"/>
      <pc:docMkLst>
        <pc:docMk/>
      </pc:docMkLst>
      <pc:sldChg chg="modSp">
        <pc:chgData name="Yolanda Wright" userId="S::yolanda.wright@cobbk12.org::7001da52-7c32-40e2-91fd-2e23e5b20ca5" providerId="AD" clId="Web-{5C86C6EC-84BB-CA61-7DBB-BF22F9BDC2FA}" dt="2025-09-15T20:46:44.306" v="36" actId="1076"/>
        <pc:sldMkLst>
          <pc:docMk/>
          <pc:sldMk cId="21909814" sldId="316"/>
        </pc:sldMkLst>
        <pc:spChg chg="mod">
          <ac:chgData name="Yolanda Wright" userId="S::yolanda.wright@cobbk12.org::7001da52-7c32-40e2-91fd-2e23e5b20ca5" providerId="AD" clId="Web-{5C86C6EC-84BB-CA61-7DBB-BF22F9BDC2FA}" dt="2025-09-15T20:46:44.306" v="36" actId="1076"/>
          <ac:spMkLst>
            <pc:docMk/>
            <pc:sldMk cId="21909814" sldId="316"/>
            <ac:spMk id="18" creationId="{22B5140C-427E-4169-AC94-2944C0A56C2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A22407-F30B-4660-AA51-68C9703380F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80B4463-E5F0-4C91-B8B7-DCE7A51DEE93}">
      <dgm:prSet custT="1"/>
      <dgm:spPr>
        <a:solidFill>
          <a:schemeClr val="accent1">
            <a:lumMod val="75000"/>
          </a:schemeClr>
        </a:solidFill>
      </dgm:spPr>
      <dgm:t>
        <a:bodyPr/>
        <a:lstStyle/>
        <a:p>
          <a:pPr>
            <a:defRPr b="1"/>
          </a:pPr>
          <a:r>
            <a:rPr lang="en-US" sz="1500" b="1" dirty="0">
              <a:latin typeface="Cormorant Garamond" panose="020B0604020202020204" charset="0"/>
              <a:ea typeface="Cormorant Garamond" panose="020B0604020202020204" charset="0"/>
            </a:rPr>
            <a:t>College Planning</a:t>
          </a:r>
        </a:p>
        <a:p>
          <a:pPr rtl="0">
            <a:defRPr b="1"/>
          </a:pPr>
          <a:r>
            <a:rPr lang="en-US" sz="1200" b="1" dirty="0">
              <a:latin typeface="Cormorant Garamond" panose="020B0604020202020204" charset="0"/>
              <a:ea typeface="Cormorant Garamond" panose="020B0604020202020204" charset="0"/>
            </a:rPr>
            <a:t>College Search, College Visits, Letters of Recommendation, Transcript Requests</a:t>
          </a:r>
        </a:p>
      </dgm:t>
    </dgm:pt>
    <dgm:pt modelId="{D554803F-8276-49DA-9A92-8A41D3395FC9}" type="parTrans" cxnId="{94A09865-4B37-4DE1-88F0-49D712BF81CC}">
      <dgm:prSet/>
      <dgm:spPr/>
      <dgm:t>
        <a:bodyPr/>
        <a:lstStyle/>
        <a:p>
          <a:endParaRPr lang="en-US"/>
        </a:p>
      </dgm:t>
    </dgm:pt>
    <dgm:pt modelId="{5D74975D-2553-4464-A59B-D326B794F077}" type="sibTrans" cxnId="{94A09865-4B37-4DE1-88F0-49D712BF81CC}">
      <dgm:prSet/>
      <dgm:spPr/>
      <dgm:t>
        <a:bodyPr/>
        <a:lstStyle/>
        <a:p>
          <a:endParaRPr lang="en-US"/>
        </a:p>
      </dgm:t>
    </dgm:pt>
    <dgm:pt modelId="{5E5C4DD2-14D8-45FF-A128-05F842548126}">
      <dgm:prSet custT="1"/>
      <dgm:spPr>
        <a:solidFill>
          <a:schemeClr val="accent5">
            <a:lumMod val="75000"/>
          </a:schemeClr>
        </a:solidFill>
      </dgm:spPr>
      <dgm:t>
        <a:bodyPr/>
        <a:lstStyle/>
        <a:p>
          <a:pPr rtl="0">
            <a:defRPr b="1"/>
          </a:pPr>
          <a:r>
            <a:rPr lang="en-US" sz="1500" b="1" dirty="0">
              <a:latin typeface="Cormorant Garamond" panose="020B0604020202020204" charset="0"/>
              <a:ea typeface="Cormorant Garamond" panose="020B0604020202020204" charset="0"/>
            </a:rPr>
            <a:t>Scholarship Searches</a:t>
          </a:r>
        </a:p>
        <a:p>
          <a:pPr rtl="0">
            <a:defRPr b="1"/>
          </a:pPr>
          <a:r>
            <a:rPr lang="en-US" sz="1200" b="0" dirty="0">
              <a:latin typeface="Cormorant Garamond" panose="020B0604020202020204" charset="0"/>
              <a:ea typeface="Cormorant Garamond" panose="020B0604020202020204" charset="0"/>
            </a:rPr>
            <a:t>College-specific, National Search, CCSD-specific</a:t>
          </a:r>
        </a:p>
      </dgm:t>
    </dgm:pt>
    <dgm:pt modelId="{AA2BC0ED-A9F6-4862-9DAF-AE61F90C8336}" type="parTrans" cxnId="{A69021F7-B743-4C95-80EA-184B897DB5D0}">
      <dgm:prSet/>
      <dgm:spPr/>
      <dgm:t>
        <a:bodyPr/>
        <a:lstStyle/>
        <a:p>
          <a:endParaRPr lang="en-US"/>
        </a:p>
      </dgm:t>
    </dgm:pt>
    <dgm:pt modelId="{6461C195-3B52-4561-9FAB-69A1A8101B9F}" type="sibTrans" cxnId="{A69021F7-B743-4C95-80EA-184B897DB5D0}">
      <dgm:prSet/>
      <dgm:spPr/>
      <dgm:t>
        <a:bodyPr/>
        <a:lstStyle/>
        <a:p>
          <a:endParaRPr lang="en-US"/>
        </a:p>
      </dgm:t>
    </dgm:pt>
    <dgm:pt modelId="{2D9CBAC3-17C1-4697-87FD-9B4C9DE22E93}">
      <dgm:prSet phldr="0" custT="1"/>
      <dgm:spPr>
        <a:solidFill>
          <a:schemeClr val="accent4">
            <a:lumMod val="75000"/>
          </a:schemeClr>
        </a:solidFill>
      </dgm:spPr>
      <dgm:t>
        <a:bodyPr/>
        <a:lstStyle/>
        <a:p>
          <a:pPr>
            <a:defRPr b="1"/>
          </a:pPr>
          <a:r>
            <a:rPr lang="en-US" sz="1500" b="1" dirty="0">
              <a:latin typeface="Cormorant Garamond" panose="020B0604020202020204" charset="0"/>
              <a:ea typeface="Cormorant Garamond" panose="020B0604020202020204" charset="0"/>
            </a:rPr>
            <a:t>Communicating with the School Counselors</a:t>
          </a:r>
        </a:p>
        <a:p>
          <a:pPr>
            <a:defRPr b="1"/>
          </a:pPr>
          <a:r>
            <a:rPr lang="en-US" sz="1200" b="0" dirty="0">
              <a:latin typeface="Cormorant Garamond" panose="020B0604020202020204" charset="0"/>
              <a:ea typeface="Cormorant Garamond" panose="020B0604020202020204" charset="0"/>
            </a:rPr>
            <a:t>E-Mail Capabilities</a:t>
          </a:r>
        </a:p>
      </dgm:t>
    </dgm:pt>
    <dgm:pt modelId="{A462FF0D-3FAA-4FFF-A2B0-4B38E05C5FD9}" type="parTrans" cxnId="{8E27A455-8BA5-4B15-8C46-E3652A234639}">
      <dgm:prSet/>
      <dgm:spPr/>
      <dgm:t>
        <a:bodyPr/>
        <a:lstStyle/>
        <a:p>
          <a:endParaRPr lang="en-US"/>
        </a:p>
      </dgm:t>
    </dgm:pt>
    <dgm:pt modelId="{F67D4777-381D-4570-B706-AC08229F91AD}" type="sibTrans" cxnId="{8E27A455-8BA5-4B15-8C46-E3652A234639}">
      <dgm:prSet/>
      <dgm:spPr/>
      <dgm:t>
        <a:bodyPr/>
        <a:lstStyle/>
        <a:p>
          <a:endParaRPr lang="en-US"/>
        </a:p>
      </dgm:t>
    </dgm:pt>
    <dgm:pt modelId="{170A6A3B-FF22-407C-808A-E0B3D9A374B9}">
      <dgm:prSet phldr="0" custT="1"/>
      <dgm:spPr>
        <a:solidFill>
          <a:schemeClr val="accent2">
            <a:lumMod val="75000"/>
          </a:schemeClr>
        </a:solidFill>
      </dgm:spPr>
      <dgm:t>
        <a:bodyPr/>
        <a:lstStyle/>
        <a:p>
          <a:pPr rtl="0">
            <a:defRPr b="1"/>
          </a:pPr>
          <a:r>
            <a:rPr lang="en-US" sz="1500" b="1" dirty="0">
              <a:latin typeface="Cormorant Garamond" panose="020B0604020202020204" charset="0"/>
              <a:ea typeface="Cormorant Garamond" panose="020B0604020202020204" charset="0"/>
            </a:rPr>
            <a:t>Career Planning &amp; Resume Building</a:t>
          </a:r>
        </a:p>
        <a:p>
          <a:pPr rtl="0">
            <a:defRPr b="1"/>
          </a:pPr>
          <a:r>
            <a:rPr lang="en-US" sz="1200" b="0" dirty="0">
              <a:latin typeface="Cormorant Garamond" panose="020B0604020202020204" charset="0"/>
              <a:ea typeface="Cormorant Garamond" panose="020B0604020202020204" charset="0"/>
            </a:rPr>
            <a:t>Explore Careers, Clusters &amp; Pathways </a:t>
          </a:r>
          <a:endParaRPr lang="en-US" sz="1200" b="1" dirty="0">
            <a:latin typeface="Cormorant Garamond" panose="020B0604020202020204" charset="0"/>
            <a:ea typeface="Cormorant Garamond" panose="020B0604020202020204" charset="0"/>
          </a:endParaRPr>
        </a:p>
      </dgm:t>
    </dgm:pt>
    <dgm:pt modelId="{024EDF14-11C3-483E-8D58-67A616CD720A}" type="parTrans" cxnId="{61AC907A-6275-4F4F-819A-835AC1FD9FBE}">
      <dgm:prSet/>
      <dgm:spPr/>
      <dgm:t>
        <a:bodyPr/>
        <a:lstStyle/>
        <a:p>
          <a:endParaRPr lang="en-US"/>
        </a:p>
      </dgm:t>
    </dgm:pt>
    <dgm:pt modelId="{8E5E9CCC-AE2D-4969-A90E-8EED5F68C952}" type="sibTrans" cxnId="{61AC907A-6275-4F4F-819A-835AC1FD9FBE}">
      <dgm:prSet/>
      <dgm:spPr/>
      <dgm:t>
        <a:bodyPr/>
        <a:lstStyle/>
        <a:p>
          <a:endParaRPr lang="en-US"/>
        </a:p>
      </dgm:t>
    </dgm:pt>
    <dgm:pt modelId="{4CB24E84-0B19-4D58-8C5D-6C71C81DDAB6}">
      <dgm:prSet phldr="0" custT="1"/>
      <dgm:spPr>
        <a:solidFill>
          <a:schemeClr val="accent3">
            <a:lumMod val="75000"/>
          </a:schemeClr>
        </a:solidFill>
      </dgm:spPr>
      <dgm:t>
        <a:bodyPr/>
        <a:lstStyle/>
        <a:p>
          <a:pPr rtl="0">
            <a:defRPr b="1"/>
          </a:pPr>
          <a:r>
            <a:rPr lang="en-US" sz="1500" b="1" dirty="0">
              <a:latin typeface="Cormorant Garamond" panose="020B0604020202020204" charset="0"/>
              <a:ea typeface="Cormorant Garamond" panose="020B0604020202020204" charset="0"/>
            </a:rPr>
            <a:t>Self-Discovery</a:t>
          </a:r>
        </a:p>
        <a:p>
          <a:pPr rtl="0">
            <a:defRPr b="1"/>
          </a:pPr>
          <a:r>
            <a:rPr lang="en-US" sz="1200" b="0" dirty="0">
              <a:latin typeface="Cormorant Garamond" panose="020B0604020202020204" charset="0"/>
              <a:ea typeface="Cormorant Garamond" panose="020B0604020202020204" charset="0"/>
            </a:rPr>
            <a:t>Personality, Skills, and Strengths Assessments</a:t>
          </a:r>
        </a:p>
      </dgm:t>
    </dgm:pt>
    <dgm:pt modelId="{9E65CD40-7468-43A2-9170-DECC12DB9647}" type="parTrans" cxnId="{385CCDAD-F0BD-4091-A0A8-0242442D47C3}">
      <dgm:prSet/>
      <dgm:spPr/>
      <dgm:t>
        <a:bodyPr/>
        <a:lstStyle/>
        <a:p>
          <a:endParaRPr lang="en-US"/>
        </a:p>
      </dgm:t>
    </dgm:pt>
    <dgm:pt modelId="{601AC714-9A4C-430E-B05F-6D687A55F93C}" type="sibTrans" cxnId="{385CCDAD-F0BD-4091-A0A8-0242442D47C3}">
      <dgm:prSet/>
      <dgm:spPr/>
      <dgm:t>
        <a:bodyPr/>
        <a:lstStyle/>
        <a:p>
          <a:endParaRPr lang="en-US"/>
        </a:p>
      </dgm:t>
    </dgm:pt>
    <dgm:pt modelId="{EFA72291-5B7A-4AAE-B28B-FB0B44C49A71}" type="pres">
      <dgm:prSet presAssocID="{1FA22407-F30B-4660-AA51-68C9703380FD}" presName="Name0" presStyleCnt="0">
        <dgm:presLayoutVars>
          <dgm:dir/>
          <dgm:animLvl val="lvl"/>
          <dgm:resizeHandles val="exact"/>
        </dgm:presLayoutVars>
      </dgm:prSet>
      <dgm:spPr/>
    </dgm:pt>
    <dgm:pt modelId="{3CCBD662-6BD1-41CE-A634-A874C1ED4377}" type="pres">
      <dgm:prSet presAssocID="{180B4463-E5F0-4C91-B8B7-DCE7A51DEE93}" presName="linNode" presStyleCnt="0"/>
      <dgm:spPr/>
    </dgm:pt>
    <dgm:pt modelId="{6758A656-7B47-4BED-9E6B-7CBDE14D26DB}" type="pres">
      <dgm:prSet presAssocID="{180B4463-E5F0-4C91-B8B7-DCE7A51DEE93}" presName="parentText" presStyleLbl="node1" presStyleIdx="0" presStyleCnt="5" custScaleX="2000000">
        <dgm:presLayoutVars>
          <dgm:chMax val="1"/>
          <dgm:bulletEnabled val="1"/>
        </dgm:presLayoutVars>
      </dgm:prSet>
      <dgm:spPr/>
    </dgm:pt>
    <dgm:pt modelId="{1421D2FA-27A1-47B3-88AF-D8BD25822E0B}" type="pres">
      <dgm:prSet presAssocID="{5D74975D-2553-4464-A59B-D326B794F077}" presName="sp" presStyleCnt="0"/>
      <dgm:spPr/>
    </dgm:pt>
    <dgm:pt modelId="{63ED4BCF-C39E-4D5A-B4AB-66F3605D83E8}" type="pres">
      <dgm:prSet presAssocID="{170A6A3B-FF22-407C-808A-E0B3D9A374B9}" presName="linNode" presStyleCnt="0"/>
      <dgm:spPr/>
    </dgm:pt>
    <dgm:pt modelId="{5FE75417-600E-4CC6-8252-0B18682FDF27}" type="pres">
      <dgm:prSet presAssocID="{170A6A3B-FF22-407C-808A-E0B3D9A374B9}" presName="parentText" presStyleLbl="node1" presStyleIdx="1" presStyleCnt="5" custScaleX="277778">
        <dgm:presLayoutVars>
          <dgm:chMax val="1"/>
          <dgm:bulletEnabled val="1"/>
        </dgm:presLayoutVars>
      </dgm:prSet>
      <dgm:spPr/>
    </dgm:pt>
    <dgm:pt modelId="{8416C379-9D68-493B-BDDA-F60185D98CB3}" type="pres">
      <dgm:prSet presAssocID="{8E5E9CCC-AE2D-4969-A90E-8EED5F68C952}" presName="sp" presStyleCnt="0"/>
      <dgm:spPr/>
    </dgm:pt>
    <dgm:pt modelId="{567DB8C2-2EDE-4905-927C-0F63196DC29F}" type="pres">
      <dgm:prSet presAssocID="{4CB24E84-0B19-4D58-8C5D-6C71C81DDAB6}" presName="linNode" presStyleCnt="0"/>
      <dgm:spPr/>
    </dgm:pt>
    <dgm:pt modelId="{69EA3AAA-F9FB-48C3-BC82-4C499E05B506}" type="pres">
      <dgm:prSet presAssocID="{4CB24E84-0B19-4D58-8C5D-6C71C81DDAB6}" presName="parentText" presStyleLbl="node1" presStyleIdx="2" presStyleCnt="5" custScaleX="277778">
        <dgm:presLayoutVars>
          <dgm:chMax val="1"/>
          <dgm:bulletEnabled val="1"/>
        </dgm:presLayoutVars>
      </dgm:prSet>
      <dgm:spPr/>
    </dgm:pt>
    <dgm:pt modelId="{88A5144C-BAA2-43EF-96C4-8E894A2FA0B5}" type="pres">
      <dgm:prSet presAssocID="{601AC714-9A4C-430E-B05F-6D687A55F93C}" presName="sp" presStyleCnt="0"/>
      <dgm:spPr/>
    </dgm:pt>
    <dgm:pt modelId="{E0C2B6D2-CFBF-4D44-ACE8-A463DDEB3FA1}" type="pres">
      <dgm:prSet presAssocID="{2D9CBAC3-17C1-4697-87FD-9B4C9DE22E93}" presName="linNode" presStyleCnt="0"/>
      <dgm:spPr/>
    </dgm:pt>
    <dgm:pt modelId="{E2FA80C5-A0CC-401A-89ED-F13C569D9F60}" type="pres">
      <dgm:prSet presAssocID="{2D9CBAC3-17C1-4697-87FD-9B4C9DE22E93}" presName="parentText" presStyleLbl="node1" presStyleIdx="3" presStyleCnt="5" custScaleX="277778" custLinFactNeighborX="315" custLinFactNeighborY="4266">
        <dgm:presLayoutVars>
          <dgm:chMax val="1"/>
          <dgm:bulletEnabled val="1"/>
        </dgm:presLayoutVars>
      </dgm:prSet>
      <dgm:spPr/>
    </dgm:pt>
    <dgm:pt modelId="{6A024D70-CBC4-49C9-9309-4B2461099C33}" type="pres">
      <dgm:prSet presAssocID="{F67D4777-381D-4570-B706-AC08229F91AD}" presName="sp" presStyleCnt="0"/>
      <dgm:spPr/>
    </dgm:pt>
    <dgm:pt modelId="{87222080-B648-4D6C-BAA9-081AB4304617}" type="pres">
      <dgm:prSet presAssocID="{5E5C4DD2-14D8-45FF-A128-05F842548126}" presName="linNode" presStyleCnt="0"/>
      <dgm:spPr/>
    </dgm:pt>
    <dgm:pt modelId="{94B9BD39-9C30-4A95-BFF0-D1F9450CFAC4}" type="pres">
      <dgm:prSet presAssocID="{5E5C4DD2-14D8-45FF-A128-05F842548126}" presName="parentText" presStyleLbl="node1" presStyleIdx="4" presStyleCnt="5" custScaleX="277778">
        <dgm:presLayoutVars>
          <dgm:chMax val="1"/>
          <dgm:bulletEnabled val="1"/>
        </dgm:presLayoutVars>
      </dgm:prSet>
      <dgm:spPr/>
    </dgm:pt>
  </dgm:ptLst>
  <dgm:cxnLst>
    <dgm:cxn modelId="{961F323D-EEFA-4426-9481-6D188690C1E1}" type="presOf" srcId="{180B4463-E5F0-4C91-B8B7-DCE7A51DEE93}" destId="{6758A656-7B47-4BED-9E6B-7CBDE14D26DB}" srcOrd="0" destOrd="0" presId="urn:microsoft.com/office/officeart/2005/8/layout/vList5"/>
    <dgm:cxn modelId="{94A09865-4B37-4DE1-88F0-49D712BF81CC}" srcId="{1FA22407-F30B-4660-AA51-68C9703380FD}" destId="{180B4463-E5F0-4C91-B8B7-DCE7A51DEE93}" srcOrd="0" destOrd="0" parTransId="{D554803F-8276-49DA-9A92-8A41D3395FC9}" sibTransId="{5D74975D-2553-4464-A59B-D326B794F077}"/>
    <dgm:cxn modelId="{55520B69-5B5F-463F-A960-EB7F9944BD49}" type="presOf" srcId="{4CB24E84-0B19-4D58-8C5D-6C71C81DDAB6}" destId="{69EA3AAA-F9FB-48C3-BC82-4C499E05B506}" srcOrd="0" destOrd="0" presId="urn:microsoft.com/office/officeart/2005/8/layout/vList5"/>
    <dgm:cxn modelId="{8E27A455-8BA5-4B15-8C46-E3652A234639}" srcId="{1FA22407-F30B-4660-AA51-68C9703380FD}" destId="{2D9CBAC3-17C1-4697-87FD-9B4C9DE22E93}" srcOrd="3" destOrd="0" parTransId="{A462FF0D-3FAA-4FFF-A2B0-4B38E05C5FD9}" sibTransId="{F67D4777-381D-4570-B706-AC08229F91AD}"/>
    <dgm:cxn modelId="{61AC907A-6275-4F4F-819A-835AC1FD9FBE}" srcId="{1FA22407-F30B-4660-AA51-68C9703380FD}" destId="{170A6A3B-FF22-407C-808A-E0B3D9A374B9}" srcOrd="1" destOrd="0" parTransId="{024EDF14-11C3-483E-8D58-67A616CD720A}" sibTransId="{8E5E9CCC-AE2D-4969-A90E-8EED5F68C952}"/>
    <dgm:cxn modelId="{F746D895-C2B6-4CA0-9162-FA65412B7407}" type="presOf" srcId="{5E5C4DD2-14D8-45FF-A128-05F842548126}" destId="{94B9BD39-9C30-4A95-BFF0-D1F9450CFAC4}" srcOrd="0" destOrd="0" presId="urn:microsoft.com/office/officeart/2005/8/layout/vList5"/>
    <dgm:cxn modelId="{385CCDAD-F0BD-4091-A0A8-0242442D47C3}" srcId="{1FA22407-F30B-4660-AA51-68C9703380FD}" destId="{4CB24E84-0B19-4D58-8C5D-6C71C81DDAB6}" srcOrd="2" destOrd="0" parTransId="{9E65CD40-7468-43A2-9170-DECC12DB9647}" sibTransId="{601AC714-9A4C-430E-B05F-6D687A55F93C}"/>
    <dgm:cxn modelId="{4CD943CC-76BB-4D15-B9F4-C1517F7ED17C}" type="presOf" srcId="{170A6A3B-FF22-407C-808A-E0B3D9A374B9}" destId="{5FE75417-600E-4CC6-8252-0B18682FDF27}" srcOrd="0" destOrd="0" presId="urn:microsoft.com/office/officeart/2005/8/layout/vList5"/>
    <dgm:cxn modelId="{552E1FE0-71B7-4495-B450-1A5D0E26F195}" type="presOf" srcId="{2D9CBAC3-17C1-4697-87FD-9B4C9DE22E93}" destId="{E2FA80C5-A0CC-401A-89ED-F13C569D9F60}" srcOrd="0" destOrd="0" presId="urn:microsoft.com/office/officeart/2005/8/layout/vList5"/>
    <dgm:cxn modelId="{56D9D4F6-13A3-455D-8B9B-9C778BA9CC0D}" type="presOf" srcId="{1FA22407-F30B-4660-AA51-68C9703380FD}" destId="{EFA72291-5B7A-4AAE-B28B-FB0B44C49A71}" srcOrd="0" destOrd="0" presId="urn:microsoft.com/office/officeart/2005/8/layout/vList5"/>
    <dgm:cxn modelId="{A69021F7-B743-4C95-80EA-184B897DB5D0}" srcId="{1FA22407-F30B-4660-AA51-68C9703380FD}" destId="{5E5C4DD2-14D8-45FF-A128-05F842548126}" srcOrd="4" destOrd="0" parTransId="{AA2BC0ED-A9F6-4862-9DAF-AE61F90C8336}" sibTransId="{6461C195-3B52-4561-9FAB-69A1A8101B9F}"/>
    <dgm:cxn modelId="{161CDA97-17DA-4859-8B27-B26F3D0BF94B}" type="presParOf" srcId="{EFA72291-5B7A-4AAE-B28B-FB0B44C49A71}" destId="{3CCBD662-6BD1-41CE-A634-A874C1ED4377}" srcOrd="0" destOrd="0" presId="urn:microsoft.com/office/officeart/2005/8/layout/vList5"/>
    <dgm:cxn modelId="{56A39334-E1AD-4D7E-936F-5EB41897A854}" type="presParOf" srcId="{3CCBD662-6BD1-41CE-A634-A874C1ED4377}" destId="{6758A656-7B47-4BED-9E6B-7CBDE14D26DB}" srcOrd="0" destOrd="0" presId="urn:microsoft.com/office/officeart/2005/8/layout/vList5"/>
    <dgm:cxn modelId="{49F38A50-3692-4085-ABF9-7DB440270E45}" type="presParOf" srcId="{EFA72291-5B7A-4AAE-B28B-FB0B44C49A71}" destId="{1421D2FA-27A1-47B3-88AF-D8BD25822E0B}" srcOrd="1" destOrd="0" presId="urn:microsoft.com/office/officeart/2005/8/layout/vList5"/>
    <dgm:cxn modelId="{C92636CE-6DE4-4101-A664-22DB674C3AD9}" type="presParOf" srcId="{EFA72291-5B7A-4AAE-B28B-FB0B44C49A71}" destId="{63ED4BCF-C39E-4D5A-B4AB-66F3605D83E8}" srcOrd="2" destOrd="0" presId="urn:microsoft.com/office/officeart/2005/8/layout/vList5"/>
    <dgm:cxn modelId="{78A67CD2-9C72-4DB8-96B5-44441C30C452}" type="presParOf" srcId="{63ED4BCF-C39E-4D5A-B4AB-66F3605D83E8}" destId="{5FE75417-600E-4CC6-8252-0B18682FDF27}" srcOrd="0" destOrd="0" presId="urn:microsoft.com/office/officeart/2005/8/layout/vList5"/>
    <dgm:cxn modelId="{0F48562B-F827-4F45-9C2D-05F7944B0FD1}" type="presParOf" srcId="{EFA72291-5B7A-4AAE-B28B-FB0B44C49A71}" destId="{8416C379-9D68-493B-BDDA-F60185D98CB3}" srcOrd="3" destOrd="0" presId="urn:microsoft.com/office/officeart/2005/8/layout/vList5"/>
    <dgm:cxn modelId="{6B78547A-B4F9-4FF3-9370-9BC2C3EC2EBC}" type="presParOf" srcId="{EFA72291-5B7A-4AAE-B28B-FB0B44C49A71}" destId="{567DB8C2-2EDE-4905-927C-0F63196DC29F}" srcOrd="4" destOrd="0" presId="urn:microsoft.com/office/officeart/2005/8/layout/vList5"/>
    <dgm:cxn modelId="{D577A969-12C1-497C-96D6-F65E6B9636BF}" type="presParOf" srcId="{567DB8C2-2EDE-4905-927C-0F63196DC29F}" destId="{69EA3AAA-F9FB-48C3-BC82-4C499E05B506}" srcOrd="0" destOrd="0" presId="urn:microsoft.com/office/officeart/2005/8/layout/vList5"/>
    <dgm:cxn modelId="{9EB41A83-22AE-4D15-A19B-80BD34322006}" type="presParOf" srcId="{EFA72291-5B7A-4AAE-B28B-FB0B44C49A71}" destId="{88A5144C-BAA2-43EF-96C4-8E894A2FA0B5}" srcOrd="5" destOrd="0" presId="urn:microsoft.com/office/officeart/2005/8/layout/vList5"/>
    <dgm:cxn modelId="{B927A421-F79F-4BF1-92A0-31298FF115C3}" type="presParOf" srcId="{EFA72291-5B7A-4AAE-B28B-FB0B44C49A71}" destId="{E0C2B6D2-CFBF-4D44-ACE8-A463DDEB3FA1}" srcOrd="6" destOrd="0" presId="urn:microsoft.com/office/officeart/2005/8/layout/vList5"/>
    <dgm:cxn modelId="{A119EA87-4E03-46D7-BDD6-EDC60E146B55}" type="presParOf" srcId="{E0C2B6D2-CFBF-4D44-ACE8-A463DDEB3FA1}" destId="{E2FA80C5-A0CC-401A-89ED-F13C569D9F60}" srcOrd="0" destOrd="0" presId="urn:microsoft.com/office/officeart/2005/8/layout/vList5"/>
    <dgm:cxn modelId="{9FE4848D-795F-4273-A073-810944D0BA2C}" type="presParOf" srcId="{EFA72291-5B7A-4AAE-B28B-FB0B44C49A71}" destId="{6A024D70-CBC4-49C9-9309-4B2461099C33}" srcOrd="7" destOrd="0" presId="urn:microsoft.com/office/officeart/2005/8/layout/vList5"/>
    <dgm:cxn modelId="{328B6543-DCCC-4087-B466-1D97EA71BFEA}" type="presParOf" srcId="{EFA72291-5B7A-4AAE-B28B-FB0B44C49A71}" destId="{87222080-B648-4D6C-BAA9-081AB4304617}" srcOrd="8" destOrd="0" presId="urn:microsoft.com/office/officeart/2005/8/layout/vList5"/>
    <dgm:cxn modelId="{BABD2240-02A0-4EFF-B226-1C313715FDD4}" type="presParOf" srcId="{87222080-B648-4D6C-BAA9-081AB4304617}" destId="{94B9BD39-9C30-4A95-BFF0-D1F9450CFAC4}"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8A656-7B47-4BED-9E6B-7CBDE14D26DB}">
      <dsp:nvSpPr>
        <dsp:cNvPr id="0" name=""/>
        <dsp:cNvSpPr/>
      </dsp:nvSpPr>
      <dsp:spPr>
        <a:xfrm>
          <a:off x="3313" y="1485"/>
          <a:ext cx="6780784" cy="649588"/>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defRPr b="1"/>
          </a:pPr>
          <a:r>
            <a:rPr lang="en-US" sz="1500" b="1" kern="1200" dirty="0">
              <a:latin typeface="Cormorant Garamond" panose="020B0604020202020204" charset="0"/>
              <a:ea typeface="Cormorant Garamond" panose="020B0604020202020204" charset="0"/>
            </a:rPr>
            <a:t>College Planning</a:t>
          </a:r>
        </a:p>
        <a:p>
          <a:pPr marL="0" lvl="0" indent="0" algn="ctr" defTabSz="666750" rtl="0">
            <a:lnSpc>
              <a:spcPct val="90000"/>
            </a:lnSpc>
            <a:spcBef>
              <a:spcPct val="0"/>
            </a:spcBef>
            <a:spcAft>
              <a:spcPct val="35000"/>
            </a:spcAft>
            <a:buNone/>
            <a:defRPr b="1"/>
          </a:pPr>
          <a:r>
            <a:rPr lang="en-US" sz="1200" b="1" kern="1200" dirty="0">
              <a:latin typeface="Cormorant Garamond" panose="020B0604020202020204" charset="0"/>
              <a:ea typeface="Cormorant Garamond" panose="020B0604020202020204" charset="0"/>
            </a:rPr>
            <a:t>College Search, College Visits, Letters of Recommendation, Transcript Requests</a:t>
          </a:r>
        </a:p>
      </dsp:txBody>
      <dsp:txXfrm>
        <a:off x="35023" y="33195"/>
        <a:ext cx="6717364" cy="586168"/>
      </dsp:txXfrm>
    </dsp:sp>
    <dsp:sp modelId="{5FE75417-600E-4CC6-8252-0B18682FDF27}">
      <dsp:nvSpPr>
        <dsp:cNvPr id="0" name=""/>
        <dsp:cNvSpPr/>
      </dsp:nvSpPr>
      <dsp:spPr>
        <a:xfrm>
          <a:off x="3313" y="683554"/>
          <a:ext cx="6784769" cy="649588"/>
        </a:xfrm>
        <a:prstGeom prst="roundRect">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defRPr b="1"/>
          </a:pPr>
          <a:r>
            <a:rPr lang="en-US" sz="1500" b="1" kern="1200" dirty="0">
              <a:latin typeface="Cormorant Garamond" panose="020B0604020202020204" charset="0"/>
              <a:ea typeface="Cormorant Garamond" panose="020B0604020202020204" charset="0"/>
            </a:rPr>
            <a:t>Career Planning &amp; Resume Building</a:t>
          </a:r>
        </a:p>
        <a:p>
          <a:pPr marL="0" lvl="0" indent="0" algn="ctr" defTabSz="666750" rtl="0">
            <a:lnSpc>
              <a:spcPct val="90000"/>
            </a:lnSpc>
            <a:spcBef>
              <a:spcPct val="0"/>
            </a:spcBef>
            <a:spcAft>
              <a:spcPct val="35000"/>
            </a:spcAft>
            <a:buNone/>
            <a:defRPr b="1"/>
          </a:pPr>
          <a:r>
            <a:rPr lang="en-US" sz="1200" b="0" kern="1200" dirty="0">
              <a:latin typeface="Cormorant Garamond" panose="020B0604020202020204" charset="0"/>
              <a:ea typeface="Cormorant Garamond" panose="020B0604020202020204" charset="0"/>
            </a:rPr>
            <a:t>Explore Careers, Clusters &amp; Pathways </a:t>
          </a:r>
          <a:endParaRPr lang="en-US" sz="1200" b="1" kern="1200" dirty="0">
            <a:latin typeface="Cormorant Garamond" panose="020B0604020202020204" charset="0"/>
            <a:ea typeface="Cormorant Garamond" panose="020B0604020202020204" charset="0"/>
          </a:endParaRPr>
        </a:p>
      </dsp:txBody>
      <dsp:txXfrm>
        <a:off x="35023" y="715264"/>
        <a:ext cx="6721349" cy="586168"/>
      </dsp:txXfrm>
    </dsp:sp>
    <dsp:sp modelId="{69EA3AAA-F9FB-48C3-BC82-4C499E05B506}">
      <dsp:nvSpPr>
        <dsp:cNvPr id="0" name=""/>
        <dsp:cNvSpPr/>
      </dsp:nvSpPr>
      <dsp:spPr>
        <a:xfrm>
          <a:off x="3313" y="1365622"/>
          <a:ext cx="6784769" cy="649588"/>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defRPr b="1"/>
          </a:pPr>
          <a:r>
            <a:rPr lang="en-US" sz="1500" b="1" kern="1200" dirty="0">
              <a:latin typeface="Cormorant Garamond" panose="020B0604020202020204" charset="0"/>
              <a:ea typeface="Cormorant Garamond" panose="020B0604020202020204" charset="0"/>
            </a:rPr>
            <a:t>Self-Discovery</a:t>
          </a:r>
        </a:p>
        <a:p>
          <a:pPr marL="0" lvl="0" indent="0" algn="ctr" defTabSz="666750" rtl="0">
            <a:lnSpc>
              <a:spcPct val="90000"/>
            </a:lnSpc>
            <a:spcBef>
              <a:spcPct val="0"/>
            </a:spcBef>
            <a:spcAft>
              <a:spcPct val="35000"/>
            </a:spcAft>
            <a:buNone/>
            <a:defRPr b="1"/>
          </a:pPr>
          <a:r>
            <a:rPr lang="en-US" sz="1200" b="0" kern="1200" dirty="0">
              <a:latin typeface="Cormorant Garamond" panose="020B0604020202020204" charset="0"/>
              <a:ea typeface="Cormorant Garamond" panose="020B0604020202020204" charset="0"/>
            </a:rPr>
            <a:t>Personality, Skills, and Strengths Assessments</a:t>
          </a:r>
        </a:p>
      </dsp:txBody>
      <dsp:txXfrm>
        <a:off x="35023" y="1397332"/>
        <a:ext cx="6721349" cy="586168"/>
      </dsp:txXfrm>
    </dsp:sp>
    <dsp:sp modelId="{E2FA80C5-A0CC-401A-89ED-F13C569D9F60}">
      <dsp:nvSpPr>
        <dsp:cNvPr id="0" name=""/>
        <dsp:cNvSpPr/>
      </dsp:nvSpPr>
      <dsp:spPr>
        <a:xfrm>
          <a:off x="6626" y="2075402"/>
          <a:ext cx="6784769" cy="649588"/>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defRPr b="1"/>
          </a:pPr>
          <a:r>
            <a:rPr lang="en-US" sz="1500" b="1" kern="1200" dirty="0">
              <a:latin typeface="Cormorant Garamond" panose="020B0604020202020204" charset="0"/>
              <a:ea typeface="Cormorant Garamond" panose="020B0604020202020204" charset="0"/>
            </a:rPr>
            <a:t>Communicating with the School Counselors</a:t>
          </a:r>
        </a:p>
        <a:p>
          <a:pPr marL="0" lvl="0" indent="0" algn="ctr" defTabSz="666750">
            <a:lnSpc>
              <a:spcPct val="90000"/>
            </a:lnSpc>
            <a:spcBef>
              <a:spcPct val="0"/>
            </a:spcBef>
            <a:spcAft>
              <a:spcPct val="35000"/>
            </a:spcAft>
            <a:buNone/>
            <a:defRPr b="1"/>
          </a:pPr>
          <a:r>
            <a:rPr lang="en-US" sz="1200" b="0" kern="1200" dirty="0">
              <a:latin typeface="Cormorant Garamond" panose="020B0604020202020204" charset="0"/>
              <a:ea typeface="Cormorant Garamond" panose="020B0604020202020204" charset="0"/>
            </a:rPr>
            <a:t>E-Mail Capabilities</a:t>
          </a:r>
        </a:p>
      </dsp:txBody>
      <dsp:txXfrm>
        <a:off x="38336" y="2107112"/>
        <a:ext cx="6721349" cy="586168"/>
      </dsp:txXfrm>
    </dsp:sp>
    <dsp:sp modelId="{94B9BD39-9C30-4A95-BFF0-D1F9450CFAC4}">
      <dsp:nvSpPr>
        <dsp:cNvPr id="0" name=""/>
        <dsp:cNvSpPr/>
      </dsp:nvSpPr>
      <dsp:spPr>
        <a:xfrm>
          <a:off x="3313" y="2729759"/>
          <a:ext cx="6784769" cy="649588"/>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defRPr b="1"/>
          </a:pPr>
          <a:r>
            <a:rPr lang="en-US" sz="1500" b="1" kern="1200" dirty="0">
              <a:latin typeface="Cormorant Garamond" panose="020B0604020202020204" charset="0"/>
              <a:ea typeface="Cormorant Garamond" panose="020B0604020202020204" charset="0"/>
            </a:rPr>
            <a:t>Scholarship Searches</a:t>
          </a:r>
        </a:p>
        <a:p>
          <a:pPr marL="0" lvl="0" indent="0" algn="ctr" defTabSz="666750" rtl="0">
            <a:lnSpc>
              <a:spcPct val="90000"/>
            </a:lnSpc>
            <a:spcBef>
              <a:spcPct val="0"/>
            </a:spcBef>
            <a:spcAft>
              <a:spcPct val="35000"/>
            </a:spcAft>
            <a:buNone/>
            <a:defRPr b="1"/>
          </a:pPr>
          <a:r>
            <a:rPr lang="en-US" sz="1200" b="0" kern="1200" dirty="0">
              <a:latin typeface="Cormorant Garamond" panose="020B0604020202020204" charset="0"/>
              <a:ea typeface="Cormorant Garamond" panose="020B0604020202020204" charset="0"/>
            </a:rPr>
            <a:t>College-specific, National Search, CCSD-specific</a:t>
          </a:r>
        </a:p>
      </dsp:txBody>
      <dsp:txXfrm>
        <a:off x="35023" y="2761469"/>
        <a:ext cx="6721349" cy="58616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2e23b0220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252e23b022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94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752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48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77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962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11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2e23b0220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725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200">
              <a:latin typeface="Nunito" pitchFamily="2" charset="0"/>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94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487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52e23b0220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252e23b0220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594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4545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128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0A7D69A2-11CE-C6BA-65E9-63B59383C882}"/>
            </a:ext>
          </a:extLst>
        </p:cNvPr>
        <p:cNvGrpSpPr/>
        <p:nvPr/>
      </p:nvGrpSpPr>
      <p:grpSpPr>
        <a:xfrm>
          <a:off x="0" y="0"/>
          <a:ext cx="0" cy="0"/>
          <a:chOff x="0" y="0"/>
          <a:chExt cx="0" cy="0"/>
        </a:xfrm>
      </p:grpSpPr>
      <p:sp>
        <p:nvSpPr>
          <p:cNvPr id="441" name="Google Shape;441;g252e23b0220_2_352:notes">
            <a:extLst>
              <a:ext uri="{FF2B5EF4-FFF2-40B4-BE49-F238E27FC236}">
                <a16:creationId xmlns:a16="http://schemas.microsoft.com/office/drawing/2014/main" id="{927CD6D5-61B9-20FE-14F5-3DE22E3C9F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a:extLst>
              <a:ext uri="{FF2B5EF4-FFF2-40B4-BE49-F238E27FC236}">
                <a16:creationId xmlns:a16="http://schemas.microsoft.com/office/drawing/2014/main" id="{F076AFEA-4308-222C-9BC9-2732611C76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267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2e23b0220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146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atin typeface="Nunito" pitchFamily="2" charset="0"/>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325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0A6F8B63-2AB5-1503-EC7E-472FCCF24F9B}"/>
            </a:ext>
          </a:extLst>
        </p:cNvPr>
        <p:cNvGrpSpPr/>
        <p:nvPr/>
      </p:nvGrpSpPr>
      <p:grpSpPr>
        <a:xfrm>
          <a:off x="0" y="0"/>
          <a:ext cx="0" cy="0"/>
          <a:chOff x="0" y="0"/>
          <a:chExt cx="0" cy="0"/>
        </a:xfrm>
      </p:grpSpPr>
      <p:sp>
        <p:nvSpPr>
          <p:cNvPr id="441" name="Google Shape;441;g252e23b0220_2_352:notes">
            <a:extLst>
              <a:ext uri="{FF2B5EF4-FFF2-40B4-BE49-F238E27FC236}">
                <a16:creationId xmlns:a16="http://schemas.microsoft.com/office/drawing/2014/main" id="{14C4D6C7-02AE-3C04-B4E6-833BD16811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atin typeface="Nunito" pitchFamily="2" charset="0"/>
            </a:endParaRPr>
          </a:p>
        </p:txBody>
      </p:sp>
      <p:sp>
        <p:nvSpPr>
          <p:cNvPr id="442" name="Google Shape;442;g252e23b0220_2_352:notes">
            <a:extLst>
              <a:ext uri="{FF2B5EF4-FFF2-40B4-BE49-F238E27FC236}">
                <a16:creationId xmlns:a16="http://schemas.microsoft.com/office/drawing/2014/main" id="{17F07EE7-BD95-A02B-8513-03A8427347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302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9643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B07A873A-A449-2DB0-97DA-1B1D58AA95DC}"/>
            </a:ext>
          </a:extLst>
        </p:cNvPr>
        <p:cNvGrpSpPr/>
        <p:nvPr/>
      </p:nvGrpSpPr>
      <p:grpSpPr>
        <a:xfrm>
          <a:off x="0" y="0"/>
          <a:ext cx="0" cy="0"/>
          <a:chOff x="0" y="0"/>
          <a:chExt cx="0" cy="0"/>
        </a:xfrm>
      </p:grpSpPr>
      <p:sp>
        <p:nvSpPr>
          <p:cNvPr id="441" name="Google Shape;441;g252e23b0220_2_352:notes">
            <a:extLst>
              <a:ext uri="{FF2B5EF4-FFF2-40B4-BE49-F238E27FC236}">
                <a16:creationId xmlns:a16="http://schemas.microsoft.com/office/drawing/2014/main" id="{B81854A7-9D41-CD7C-7A99-80A6D8C2C2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atin typeface="Nunito" pitchFamily="2" charset="0"/>
            </a:endParaRPr>
          </a:p>
        </p:txBody>
      </p:sp>
      <p:sp>
        <p:nvSpPr>
          <p:cNvPr id="442" name="Google Shape;442;g252e23b0220_2_352:notes">
            <a:extLst>
              <a:ext uri="{FF2B5EF4-FFF2-40B4-BE49-F238E27FC236}">
                <a16:creationId xmlns:a16="http://schemas.microsoft.com/office/drawing/2014/main" id="{C47FCF3B-58FE-5246-F33F-F4152DB300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6882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ED124546-98FD-F202-BCDF-0A6EBD345090}"/>
            </a:ext>
          </a:extLst>
        </p:cNvPr>
        <p:cNvGrpSpPr/>
        <p:nvPr/>
      </p:nvGrpSpPr>
      <p:grpSpPr>
        <a:xfrm>
          <a:off x="0" y="0"/>
          <a:ext cx="0" cy="0"/>
          <a:chOff x="0" y="0"/>
          <a:chExt cx="0" cy="0"/>
        </a:xfrm>
      </p:grpSpPr>
      <p:sp>
        <p:nvSpPr>
          <p:cNvPr id="243" name="Google Shape;243;g252e23b0220_2_164:notes">
            <a:extLst>
              <a:ext uri="{FF2B5EF4-FFF2-40B4-BE49-F238E27FC236}">
                <a16:creationId xmlns:a16="http://schemas.microsoft.com/office/drawing/2014/main" id="{80BBE646-DFA4-B4FE-CAFE-01A1156430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a:extLst>
              <a:ext uri="{FF2B5EF4-FFF2-40B4-BE49-F238E27FC236}">
                <a16:creationId xmlns:a16="http://schemas.microsoft.com/office/drawing/2014/main" id="{5D5BC17B-5B36-3A73-14C8-03EDAF217D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40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2e23b0220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252e23b022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6084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599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8980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DE592244-8B69-619E-034F-875E507F2395}"/>
            </a:ext>
          </a:extLst>
        </p:cNvPr>
        <p:cNvGrpSpPr/>
        <p:nvPr/>
      </p:nvGrpSpPr>
      <p:grpSpPr>
        <a:xfrm>
          <a:off x="0" y="0"/>
          <a:ext cx="0" cy="0"/>
          <a:chOff x="0" y="0"/>
          <a:chExt cx="0" cy="0"/>
        </a:xfrm>
      </p:grpSpPr>
      <p:sp>
        <p:nvSpPr>
          <p:cNvPr id="243" name="Google Shape;243;g252e23b0220_2_164:notes">
            <a:extLst>
              <a:ext uri="{FF2B5EF4-FFF2-40B4-BE49-F238E27FC236}">
                <a16:creationId xmlns:a16="http://schemas.microsoft.com/office/drawing/2014/main" id="{B1B628BC-48EF-2749-6226-C4ED350CC8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a:extLst>
              <a:ext uri="{FF2B5EF4-FFF2-40B4-BE49-F238E27FC236}">
                <a16:creationId xmlns:a16="http://schemas.microsoft.com/office/drawing/2014/main" id="{116CAA89-44A1-9752-2C23-05636AFBBF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239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52e23b0220_2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252e23b0220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52e23b0220_2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252e23b0220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56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D8FBBFA6-F106-332E-22FD-0AA6389CCCC1}"/>
            </a:ext>
          </a:extLst>
        </p:cNvPr>
        <p:cNvGrpSpPr/>
        <p:nvPr/>
      </p:nvGrpSpPr>
      <p:grpSpPr>
        <a:xfrm>
          <a:off x="0" y="0"/>
          <a:ext cx="0" cy="0"/>
          <a:chOff x="0" y="0"/>
          <a:chExt cx="0" cy="0"/>
        </a:xfrm>
      </p:grpSpPr>
      <p:sp>
        <p:nvSpPr>
          <p:cNvPr id="344" name="Google Shape;344;g252e23b0220_2_259:notes">
            <a:extLst>
              <a:ext uri="{FF2B5EF4-FFF2-40B4-BE49-F238E27FC236}">
                <a16:creationId xmlns:a16="http://schemas.microsoft.com/office/drawing/2014/main" id="{3271A017-D376-5C3F-01BA-B46FF0FD9A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252e23b0220_2_259:notes">
            <a:extLst>
              <a:ext uri="{FF2B5EF4-FFF2-40B4-BE49-F238E27FC236}">
                <a16:creationId xmlns:a16="http://schemas.microsoft.com/office/drawing/2014/main" id="{6A1AEB65-8D22-1CAE-A751-D6ECE5BF7B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489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949A011C-F14C-14A1-39B1-722B5177F73D}"/>
            </a:ext>
          </a:extLst>
        </p:cNvPr>
        <p:cNvGrpSpPr/>
        <p:nvPr/>
      </p:nvGrpSpPr>
      <p:grpSpPr>
        <a:xfrm>
          <a:off x="0" y="0"/>
          <a:ext cx="0" cy="0"/>
          <a:chOff x="0" y="0"/>
          <a:chExt cx="0" cy="0"/>
        </a:xfrm>
      </p:grpSpPr>
      <p:sp>
        <p:nvSpPr>
          <p:cNvPr id="243" name="Google Shape;243;g252e23b0220_2_164:notes">
            <a:extLst>
              <a:ext uri="{FF2B5EF4-FFF2-40B4-BE49-F238E27FC236}">
                <a16:creationId xmlns:a16="http://schemas.microsoft.com/office/drawing/2014/main" id="{E776F410-3D8A-AE61-046B-1F86CD12CC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a:extLst>
              <a:ext uri="{FF2B5EF4-FFF2-40B4-BE49-F238E27FC236}">
                <a16:creationId xmlns:a16="http://schemas.microsoft.com/office/drawing/2014/main" id="{29289C2A-1A4F-39F4-0660-015C4D15CF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5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2930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5582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4AC61320-19F5-D0ED-2B5E-4E0D915D9D35}"/>
            </a:ext>
          </a:extLst>
        </p:cNvPr>
        <p:cNvGrpSpPr/>
        <p:nvPr/>
      </p:nvGrpSpPr>
      <p:grpSpPr>
        <a:xfrm>
          <a:off x="0" y="0"/>
          <a:ext cx="0" cy="0"/>
          <a:chOff x="0" y="0"/>
          <a:chExt cx="0" cy="0"/>
        </a:xfrm>
      </p:grpSpPr>
      <p:sp>
        <p:nvSpPr>
          <p:cNvPr id="344" name="Google Shape;344;g252e23b0220_2_259:notes">
            <a:extLst>
              <a:ext uri="{FF2B5EF4-FFF2-40B4-BE49-F238E27FC236}">
                <a16:creationId xmlns:a16="http://schemas.microsoft.com/office/drawing/2014/main" id="{11BB7510-6770-EC7B-8245-484C2468AB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252e23b0220_2_259:notes">
            <a:extLst>
              <a:ext uri="{FF2B5EF4-FFF2-40B4-BE49-F238E27FC236}">
                <a16:creationId xmlns:a16="http://schemas.microsoft.com/office/drawing/2014/main" id="{C317E9A3-3944-6118-98B3-63346CA0D9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084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52e23b0220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252e23b0220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A6AFB352-6543-D4A2-2256-10EDBC588C00}"/>
            </a:ext>
          </a:extLst>
        </p:cNvPr>
        <p:cNvGrpSpPr/>
        <p:nvPr/>
      </p:nvGrpSpPr>
      <p:grpSpPr>
        <a:xfrm>
          <a:off x="0" y="0"/>
          <a:ext cx="0" cy="0"/>
          <a:chOff x="0" y="0"/>
          <a:chExt cx="0" cy="0"/>
        </a:xfrm>
      </p:grpSpPr>
      <p:sp>
        <p:nvSpPr>
          <p:cNvPr id="243" name="Google Shape;243;g252e23b0220_2_164:notes">
            <a:extLst>
              <a:ext uri="{FF2B5EF4-FFF2-40B4-BE49-F238E27FC236}">
                <a16:creationId xmlns:a16="http://schemas.microsoft.com/office/drawing/2014/main" id="{2782D8A2-A253-83A8-3048-FDEE91666B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a:extLst>
              <a:ext uri="{FF2B5EF4-FFF2-40B4-BE49-F238E27FC236}">
                <a16:creationId xmlns:a16="http://schemas.microsoft.com/office/drawing/2014/main" id="{3DEF0EBA-32A7-0106-5370-8F98A92F3D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9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52e23b0220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252e23b0220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52e23b0220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g252e23b0220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2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52e23b0220_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827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773D665F-3191-C274-8819-D1FF61E9751E}"/>
            </a:ext>
          </a:extLst>
        </p:cNvPr>
        <p:cNvGrpSpPr/>
        <p:nvPr/>
      </p:nvGrpSpPr>
      <p:grpSpPr>
        <a:xfrm>
          <a:off x="0" y="0"/>
          <a:ext cx="0" cy="0"/>
          <a:chOff x="0" y="0"/>
          <a:chExt cx="0" cy="0"/>
        </a:xfrm>
      </p:grpSpPr>
      <p:sp>
        <p:nvSpPr>
          <p:cNvPr id="441" name="Google Shape;441;g252e23b0220_2_352:notes">
            <a:extLst>
              <a:ext uri="{FF2B5EF4-FFF2-40B4-BE49-F238E27FC236}">
                <a16:creationId xmlns:a16="http://schemas.microsoft.com/office/drawing/2014/main" id="{2C3EF9EC-26F2-D213-482E-732D1315B5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52e23b0220_2_352:notes">
            <a:extLst>
              <a:ext uri="{FF2B5EF4-FFF2-40B4-BE49-F238E27FC236}">
                <a16:creationId xmlns:a16="http://schemas.microsoft.com/office/drawing/2014/main" id="{76790671-1D6B-9D41-3BC3-08A9AFD8AF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00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078407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838584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3362066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4416086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699162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4080594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06746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1579349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171004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8441219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1551058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670449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269186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3105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8799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9/15/2025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801493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65918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dirty="0"/>
              <a:pPr/>
              <a:t>9/15/2025</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4472443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p:hf sldNum="0"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www.act.or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collegeboard.org/" TargetMode="External"/><Relationship Id="rId5" Type="http://schemas.openxmlformats.org/officeDocument/2006/relationships/hyperlink" Target="https://pixabay.com/es/post-it-nota-adhesiva-nota-oficina-150262/"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gafutures.org/?action=signin" TargetMode="Externa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www.myscholly.com/"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hyperlink" Target="https://studentaid.gov/h/apply-for-aid/fafsa" TargetMode="External"/><Relationship Id="rId3" Type="http://schemas.openxmlformats.org/officeDocument/2006/relationships/hyperlink" Target="https://www.act.org/" TargetMode="External"/><Relationship Id="rId7" Type="http://schemas.openxmlformats.org/officeDocument/2006/relationships/hyperlink" Target="https://commonblackcollegeapp.co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commonapp.org/" TargetMode="External"/><Relationship Id="rId11" Type="http://schemas.openxmlformats.org/officeDocument/2006/relationships/image" Target="../media/image4.png"/><Relationship Id="rId5" Type="http://schemas.openxmlformats.org/officeDocument/2006/relationships/hyperlink" Target="https://www.cobbk12.org/" TargetMode="External"/><Relationship Id="rId10" Type="http://schemas.openxmlformats.org/officeDocument/2006/relationships/hyperlink" Target="https://www.collegeboard.org/" TargetMode="External"/><Relationship Id="rId4" Type="http://schemas.openxmlformats.org/officeDocument/2006/relationships/hyperlink" Target="https://bigfuture.collegeboard.org/" TargetMode="External"/><Relationship Id="rId9" Type="http://schemas.openxmlformats.org/officeDocument/2006/relationships/hyperlink" Target="https://www.gafuture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usa.gov/military-requirements" TargetMode="External"/><Relationship Id="rId5" Type="http://schemas.openxmlformats.org/officeDocument/2006/relationships/hyperlink" Target="https://arkansasgopwing.blogspot.com/2020/07/the-60th-annual-ndaa-supports-robust-us.html"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62" name="Google Shape;162;p23"/>
          <p:cNvSpPr/>
          <p:nvPr/>
        </p:nvSpPr>
        <p:spPr>
          <a:xfrm rot="5400000">
            <a:off x="-631906" y="650730"/>
            <a:ext cx="3047145" cy="1783333"/>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61" name="Google Shape;161;p23"/>
          <p:cNvSpPr/>
          <p:nvPr/>
        </p:nvSpPr>
        <p:spPr>
          <a:xfrm rot="5400000">
            <a:off x="6828755" y="2789632"/>
            <a:ext cx="2625818" cy="1928920"/>
          </a:xfrm>
          <a:custGeom>
            <a:avLst/>
            <a:gdLst/>
            <a:ahLst/>
            <a:cxnLst/>
            <a:rect l="l" t="t" r="r" b="b"/>
            <a:pathLst>
              <a:path w="7049207" h="3857839" extrusionOk="0">
                <a:moveTo>
                  <a:pt x="0" y="0"/>
                </a:moveTo>
                <a:lnTo>
                  <a:pt x="7049208" y="0"/>
                </a:lnTo>
                <a:lnTo>
                  <a:pt x="7049208"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grpSp>
        <p:nvGrpSpPr>
          <p:cNvPr id="154" name="Google Shape;154;p23"/>
          <p:cNvGrpSpPr/>
          <p:nvPr/>
        </p:nvGrpSpPr>
        <p:grpSpPr>
          <a:xfrm>
            <a:off x="1650159" y="1528348"/>
            <a:ext cx="6495805" cy="1537621"/>
            <a:chOff x="-2375098" y="-954041"/>
            <a:chExt cx="10105200" cy="4100323"/>
          </a:xfrm>
        </p:grpSpPr>
        <p:sp>
          <p:nvSpPr>
            <p:cNvPr id="155" name="Google Shape;155;p23"/>
            <p:cNvSpPr txBox="1"/>
            <p:nvPr/>
          </p:nvSpPr>
          <p:spPr>
            <a:xfrm>
              <a:off x="-2375098" y="-954041"/>
              <a:ext cx="10105200" cy="2872581"/>
            </a:xfrm>
            <a:prstGeom prst="rect">
              <a:avLst/>
            </a:prstGeom>
            <a:noFill/>
            <a:ln>
              <a:noFill/>
            </a:ln>
          </p:spPr>
          <p:txBody>
            <a:bodyPr spcFirstLastPara="1" wrap="square" lIns="0" tIns="0" rIns="0" bIns="0" anchor="t" anchorCtr="0">
              <a:spAutoFit/>
            </a:bodyPr>
            <a:lstStyle/>
            <a:p>
              <a:pPr algn="ctr">
                <a:lnSpc>
                  <a:spcPct val="139998"/>
                </a:lnSpc>
              </a:pPr>
              <a:r>
                <a:rPr lang="en" sz="5000" b="1" dirty="0">
                  <a:effectLst>
                    <a:outerShdw blurRad="38100" dist="38100" dir="2700000" algn="tl">
                      <a:srgbClr val="000000">
                        <a:alpha val="43137"/>
                      </a:srgbClr>
                    </a:outerShdw>
                  </a:effectLst>
                  <a:latin typeface="Cormorant Garamond Light"/>
                  <a:ea typeface="Cormorant Garamond Light"/>
                  <a:sym typeface="Cormorant Garamond Light"/>
                </a:rPr>
                <a:t>Senior Parent Night</a:t>
              </a:r>
              <a:endParaRPr lang="en" sz="5000" b="1" dirty="0">
                <a:effectLst>
                  <a:outerShdw blurRad="38100" dist="38100" dir="2700000" algn="tl">
                    <a:srgbClr val="000000">
                      <a:alpha val="43137"/>
                    </a:srgbClr>
                  </a:outerShdw>
                </a:effectLst>
                <a:latin typeface="Cormorant Garamond Light"/>
                <a:ea typeface="Cormorant Garamond Light"/>
              </a:endParaRPr>
            </a:p>
          </p:txBody>
        </p:sp>
        <p:sp>
          <p:nvSpPr>
            <p:cNvPr id="156" name="Google Shape;156;p23"/>
            <p:cNvSpPr txBox="1"/>
            <p:nvPr/>
          </p:nvSpPr>
          <p:spPr>
            <a:xfrm>
              <a:off x="-868049" y="1480186"/>
              <a:ext cx="7091100" cy="1666096"/>
            </a:xfrm>
            <a:prstGeom prst="rect">
              <a:avLst/>
            </a:prstGeom>
            <a:noFill/>
            <a:ln>
              <a:noFill/>
            </a:ln>
          </p:spPr>
          <p:txBody>
            <a:bodyPr spcFirstLastPara="1" wrap="square" lIns="0" tIns="0" rIns="0" bIns="0" anchor="t" anchorCtr="0">
              <a:spAutoFit/>
            </a:bodyPr>
            <a:lstStyle/>
            <a:p>
              <a:pPr algn="ctr">
                <a:lnSpc>
                  <a:spcPct val="140010"/>
                </a:lnSpc>
              </a:pPr>
              <a:r>
                <a:rPr lang="en" sz="2900" dirty="0">
                  <a:effectLst>
                    <a:outerShdw blurRad="38100" dist="38100" dir="2700000" algn="tl">
                      <a:srgbClr val="000000">
                        <a:alpha val="43137"/>
                      </a:srgbClr>
                    </a:outerShdw>
                  </a:effectLst>
                  <a:latin typeface="Cormorant Garamond"/>
                  <a:ea typeface="Cormorant Garamond"/>
                  <a:sym typeface="Cormorant Garamond"/>
                </a:rPr>
                <a:t>Class of 2026</a:t>
              </a:r>
              <a:endParaRPr sz="700" dirty="0">
                <a:effectLst>
                  <a:outerShdw blurRad="38100" dist="38100" dir="2700000" algn="tl">
                    <a:srgbClr val="000000">
                      <a:alpha val="43137"/>
                    </a:srgbClr>
                  </a:outerShdw>
                </a:effectLst>
              </a:endParaRPr>
            </a:p>
          </p:txBody>
        </p:sp>
      </p:grpSp>
      <p:cxnSp>
        <p:nvCxnSpPr>
          <p:cNvPr id="157" name="Google Shape;157;p23"/>
          <p:cNvCxnSpPr/>
          <p:nvPr/>
        </p:nvCxnSpPr>
        <p:spPr>
          <a:xfrm>
            <a:off x="514350" y="4619625"/>
            <a:ext cx="8115300" cy="0"/>
          </a:xfrm>
          <a:prstGeom prst="straightConnector1">
            <a:avLst/>
          </a:prstGeom>
          <a:noFill/>
          <a:ln w="9525" cap="flat" cmpd="sng">
            <a:solidFill>
              <a:srgbClr val="000000"/>
            </a:solidFill>
            <a:prstDash val="solid"/>
            <a:round/>
            <a:headEnd type="none" w="sm" len="sm"/>
            <a:tailEnd type="none" w="sm" len="sm"/>
          </a:ln>
        </p:spPr>
      </p:cxnSp>
      <p:cxnSp>
        <p:nvCxnSpPr>
          <p:cNvPr id="158" name="Google Shape;158;p23"/>
          <p:cNvCxnSpPr/>
          <p:nvPr/>
        </p:nvCxnSpPr>
        <p:spPr>
          <a:xfrm>
            <a:off x="514350" y="4229529"/>
            <a:ext cx="8115300" cy="0"/>
          </a:xfrm>
          <a:prstGeom prst="straightConnector1">
            <a:avLst/>
          </a:prstGeom>
          <a:noFill/>
          <a:ln w="9525" cap="flat" cmpd="sng">
            <a:solidFill>
              <a:srgbClr val="000000"/>
            </a:solidFill>
            <a:prstDash val="solid"/>
            <a:round/>
            <a:headEnd type="none" w="sm" len="sm"/>
            <a:tailEnd type="none" w="sm" len="sm"/>
          </a:ln>
        </p:spPr>
      </p:cxnSp>
      <p:cxnSp>
        <p:nvCxnSpPr>
          <p:cNvPr id="159" name="Google Shape;159;p23"/>
          <p:cNvCxnSpPr/>
          <p:nvPr/>
        </p:nvCxnSpPr>
        <p:spPr>
          <a:xfrm>
            <a:off x="514350" y="509588"/>
            <a:ext cx="8115300" cy="0"/>
          </a:xfrm>
          <a:prstGeom prst="straightConnector1">
            <a:avLst/>
          </a:prstGeom>
          <a:noFill/>
          <a:ln w="9525" cap="flat" cmpd="sng">
            <a:solidFill>
              <a:srgbClr val="000000"/>
            </a:solidFill>
            <a:prstDash val="solid"/>
            <a:round/>
            <a:headEnd type="none" w="sm" len="sm"/>
            <a:tailEnd type="none" w="sm" len="sm"/>
          </a:ln>
        </p:spPr>
      </p:cxnSp>
      <p:sp>
        <p:nvSpPr>
          <p:cNvPr id="160" name="Google Shape;160;p23"/>
          <p:cNvSpPr txBox="1"/>
          <p:nvPr/>
        </p:nvSpPr>
        <p:spPr>
          <a:xfrm>
            <a:off x="3294525" y="3165754"/>
            <a:ext cx="3207074" cy="60324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2800" b="1" dirty="0">
                <a:solidFill>
                  <a:srgbClr val="0070C0"/>
                </a:solidFill>
                <a:latin typeface="Cormorant Garamond" panose="020B0604020202020204" charset="0"/>
                <a:ea typeface="Cormorant Garamond" panose="020B0604020202020204" charset="0"/>
                <a:sym typeface="Nunito"/>
              </a:rPr>
              <a:t>Campbell High School </a:t>
            </a:r>
            <a:endParaRPr sz="2800" b="1" dirty="0">
              <a:solidFill>
                <a:srgbClr val="0070C0"/>
              </a:solidFill>
              <a:latin typeface="Cormorant Garamond" panose="020B0604020202020204" charset="0"/>
              <a:ea typeface="Cormorant Garamond"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2" name="Google Shape;162;p23">
            <a:extLst>
              <a:ext uri="{FF2B5EF4-FFF2-40B4-BE49-F238E27FC236}">
                <a16:creationId xmlns:a16="http://schemas.microsoft.com/office/drawing/2014/main" id="{12577553-C166-3AEC-B63D-AEDFE950303F}"/>
              </a:ext>
            </a:extLst>
          </p:cNvPr>
          <p:cNvSpPr/>
          <p:nvPr/>
        </p:nvSpPr>
        <p:spPr>
          <a:xfrm rot="5400000">
            <a:off x="-2192343" y="2387668"/>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968189" y="215067"/>
            <a:ext cx="8875059" cy="553998"/>
          </a:xfrm>
          <a:prstGeom prst="rect">
            <a:avLst/>
          </a:prstGeom>
          <a:noFill/>
          <a:ln>
            <a:noFill/>
          </a:ln>
        </p:spPr>
        <p:txBody>
          <a:bodyPr spcFirstLastPara="1" wrap="square" lIns="0" tIns="0" rIns="0" bIns="0" anchor="t" anchorCtr="0">
            <a:spAutoFit/>
          </a:bodyPr>
          <a:lstStyle/>
          <a:p>
            <a:pPr lvl="7"/>
            <a:r>
              <a:rPr lang="en-US" sz="3600" dirty="0">
                <a:effectLst>
                  <a:outerShdw blurRad="38100" dist="38100" dir="2700000" algn="tl">
                    <a:srgbClr val="000000">
                      <a:alpha val="43137"/>
                    </a:srgbClr>
                  </a:outerShdw>
                </a:effectLst>
                <a:latin typeface="Cormorant Garamond Light"/>
                <a:ea typeface="Cormorant Garamond Light"/>
                <a:sym typeface="Nunito"/>
              </a:rPr>
              <a:t>2-year /Technical College &amp; Trade School</a:t>
            </a:r>
          </a:p>
        </p:txBody>
      </p:sp>
      <p:sp>
        <p:nvSpPr>
          <p:cNvPr id="7" name="TextBox 6">
            <a:extLst>
              <a:ext uri="{FF2B5EF4-FFF2-40B4-BE49-F238E27FC236}">
                <a16:creationId xmlns:a16="http://schemas.microsoft.com/office/drawing/2014/main" id="{F03FBF9A-9283-4026-824A-9B17FC2B7B63}"/>
              </a:ext>
            </a:extLst>
          </p:cNvPr>
          <p:cNvSpPr txBox="1"/>
          <p:nvPr/>
        </p:nvSpPr>
        <p:spPr>
          <a:xfrm>
            <a:off x="563490" y="865782"/>
            <a:ext cx="8498781" cy="3785652"/>
          </a:xfrm>
          <a:prstGeom prst="rect">
            <a:avLst/>
          </a:prstGeom>
          <a:noFill/>
        </p:spPr>
        <p:txBody>
          <a:bodyPr wrap="square">
            <a:spAutoFit/>
          </a:bodyPr>
          <a:lstStyle/>
          <a:p>
            <a:pPr marL="285750" lvl="7" indent="-285750">
              <a:buFont typeface="Arial" panose="020B0604020202020204" pitchFamily="34" charset="0"/>
              <a:buChar char="•"/>
            </a:pPr>
            <a:r>
              <a:rPr lang="en-US" sz="1600" b="1" i="1" dirty="0">
                <a:latin typeface="Cormorant Garamond" panose="020B0604020202020204" charset="0"/>
                <a:ea typeface="Cormorant Garamond" panose="020B0604020202020204" charset="0"/>
                <a:sym typeface="Nunito"/>
              </a:rPr>
              <a:t>Proof of high school graduation/GED is required</a:t>
            </a:r>
            <a:r>
              <a:rPr lang="en-US" sz="1600" dirty="0">
                <a:latin typeface="Cormorant Garamond" panose="020B0604020202020204" charset="0"/>
                <a:ea typeface="Cormorant Garamond" panose="020B0604020202020204" charset="0"/>
                <a:sym typeface="Nunito"/>
              </a:rPr>
              <a:t>	</a:t>
            </a:r>
          </a:p>
          <a:p>
            <a:pPr lvl="8"/>
            <a:r>
              <a:rPr lang="en-US" sz="1600" dirty="0">
                <a:latin typeface="Cormorant Garamond" panose="020B0604020202020204" charset="0"/>
                <a:ea typeface="Cormorant Garamond" panose="020B0604020202020204" charset="0"/>
                <a:sym typeface="Nunito"/>
              </a:rPr>
              <a:t>	- Submit final high school transcript (Follow the transcript request process)</a:t>
            </a:r>
          </a:p>
          <a:p>
            <a:pPr marL="285750" lvl="7" indent="-285750">
              <a:buFont typeface="Arial" panose="020B0604020202020204" pitchFamily="34" charset="0"/>
              <a:buChar char="•"/>
            </a:pPr>
            <a:endParaRPr lang="en-US" sz="1600" dirty="0">
              <a:latin typeface="Cormorant Garamond" panose="020B0604020202020204" charset="0"/>
              <a:ea typeface="Cormorant Garamond" panose="020B0604020202020204" charset="0"/>
              <a:sym typeface="Nunito"/>
            </a:endParaRPr>
          </a:p>
          <a:p>
            <a:pPr marL="285750" lvl="7" indent="-285750">
              <a:buFont typeface="Arial" panose="020B0604020202020204" pitchFamily="34" charset="0"/>
              <a:buChar char="•"/>
            </a:pPr>
            <a:r>
              <a:rPr lang="en-US" sz="1600" b="1" i="1" dirty="0">
                <a:latin typeface="Cormorant Garamond" panose="020B0604020202020204" charset="0"/>
                <a:ea typeface="Cormorant Garamond" panose="020B0604020202020204" charset="0"/>
                <a:sym typeface="Nunito"/>
              </a:rPr>
              <a:t>Accuplacer is accepted and often offered directly from the school. </a:t>
            </a:r>
          </a:p>
          <a:p>
            <a:pPr lvl="8"/>
            <a:r>
              <a:rPr lang="en-US" sz="1600" dirty="0">
                <a:latin typeface="Cormorant Garamond" panose="020B0604020202020204" charset="0"/>
                <a:ea typeface="Cormorant Garamond" panose="020B0604020202020204" charset="0"/>
                <a:sym typeface="Nunito"/>
              </a:rPr>
              <a:t>	- Less expensive than taking the SAT/ACT and serves as a placement exam vs. admissions 	exam. SAT/ACT exams are also accepted.</a:t>
            </a:r>
          </a:p>
          <a:p>
            <a:pPr marL="285750" lvl="8" indent="-285750">
              <a:buFont typeface="Arial" panose="020B0604020202020204" pitchFamily="34" charset="0"/>
              <a:buChar char="•"/>
            </a:pPr>
            <a:endParaRPr lang="en-US" sz="1600" dirty="0">
              <a:latin typeface="Cormorant Garamond" panose="020B0604020202020204" charset="0"/>
              <a:ea typeface="Cormorant Garamond" panose="020B0604020202020204" charset="0"/>
              <a:sym typeface="Nunito"/>
            </a:endParaRPr>
          </a:p>
          <a:p>
            <a:pPr marL="285750" lvl="8" indent="-285750">
              <a:buFont typeface="Arial" panose="020B0604020202020204" pitchFamily="34" charset="0"/>
              <a:buChar char="•"/>
            </a:pPr>
            <a:r>
              <a:rPr lang="en-US" sz="1600" b="1" i="1" dirty="0">
                <a:latin typeface="Cormorant Garamond" panose="020B0604020202020204" charset="0"/>
                <a:ea typeface="Cormorant Garamond" panose="020B0604020202020204" charset="0"/>
                <a:sym typeface="Nunito"/>
              </a:rPr>
              <a:t>Programs are typically career focused and completed in 2-years or less</a:t>
            </a:r>
          </a:p>
          <a:p>
            <a:pPr lvl="8"/>
            <a:r>
              <a:rPr lang="en-US" sz="1600" dirty="0">
                <a:latin typeface="Cormorant Garamond" panose="020B0604020202020204" charset="0"/>
                <a:ea typeface="Cormorant Garamond" panose="020B0604020202020204" charset="0"/>
                <a:sym typeface="Nunito"/>
              </a:rPr>
              <a:t>	- Students are trained for a specific job in a career field and are immediately ready to work.</a:t>
            </a:r>
          </a:p>
          <a:p>
            <a:pPr marL="285750" lvl="8" indent="-285750">
              <a:buFont typeface="Arial" panose="020B0604020202020204" pitchFamily="34" charset="0"/>
              <a:buChar char="•"/>
            </a:pPr>
            <a:endParaRPr lang="en-US" sz="1600" dirty="0">
              <a:latin typeface="Cormorant Garamond" panose="020B0604020202020204" charset="0"/>
              <a:ea typeface="Cormorant Garamond" panose="020B0604020202020204" charset="0"/>
              <a:sym typeface="Nunito"/>
            </a:endParaRPr>
          </a:p>
          <a:p>
            <a:pPr marL="285750" lvl="8" indent="-285750">
              <a:buFont typeface="Arial" panose="020B0604020202020204" pitchFamily="34" charset="0"/>
              <a:buChar char="•"/>
            </a:pPr>
            <a:r>
              <a:rPr lang="en-US" sz="1600" b="1" i="1" dirty="0">
                <a:latin typeface="Cormorant Garamond" panose="020B0604020202020204" charset="0"/>
                <a:ea typeface="Cormorant Garamond" panose="020B0604020202020204" charset="0"/>
                <a:sym typeface="Nunito"/>
              </a:rPr>
              <a:t>Technical/Trade Careers </a:t>
            </a:r>
            <a:r>
              <a:rPr lang="en-US" sz="1600" dirty="0">
                <a:latin typeface="Cormorant Garamond" panose="020B0604020202020204" charset="0"/>
                <a:ea typeface="Cormorant Garamond" panose="020B0604020202020204" charset="0"/>
                <a:sym typeface="Nunito"/>
              </a:rPr>
              <a:t>include </a:t>
            </a:r>
          </a:p>
          <a:p>
            <a:pPr lvl="8"/>
            <a:r>
              <a:rPr lang="en-US" sz="1600" i="1" dirty="0">
                <a:latin typeface="Cormorant Garamond" panose="020B0604020202020204" charset="0"/>
                <a:ea typeface="Cormorant Garamond" panose="020B0604020202020204" charset="0"/>
                <a:sym typeface="Nunito"/>
              </a:rPr>
              <a:t>	Aviation 		Criminal Justice	Welding		 Cosmetology</a:t>
            </a:r>
          </a:p>
          <a:p>
            <a:pPr lvl="8"/>
            <a:r>
              <a:rPr lang="en-US" sz="1600" i="1" dirty="0">
                <a:latin typeface="Cormorant Garamond" panose="020B0604020202020204" charset="0"/>
                <a:ea typeface="Cormorant Garamond" panose="020B0604020202020204" charset="0"/>
                <a:sym typeface="Nunito"/>
              </a:rPr>
              <a:t>	Carpentry		Drafting		Automotive Technician	 Electrician</a:t>
            </a:r>
          </a:p>
          <a:p>
            <a:pPr lvl="8"/>
            <a:r>
              <a:rPr lang="en-US" sz="1600" i="1" dirty="0">
                <a:latin typeface="Cormorant Garamond" panose="020B0604020202020204" charset="0"/>
                <a:ea typeface="Cormorant Garamond" panose="020B0604020202020204" charset="0"/>
                <a:sym typeface="Nunito"/>
              </a:rPr>
              <a:t>	HVAC Technician	Paralegal		Horticulture		 Accounting</a:t>
            </a:r>
          </a:p>
          <a:p>
            <a:pPr lvl="8"/>
            <a:r>
              <a:rPr lang="en-US" sz="1600" i="1" dirty="0">
                <a:latin typeface="Cormorant Garamond" panose="020B0604020202020204" charset="0"/>
                <a:ea typeface="Cormorant Garamond" panose="020B0604020202020204" charset="0"/>
                <a:sym typeface="Nunito"/>
              </a:rPr>
              <a:t>	Cybersecurity 	EMT/AEMT </a:t>
            </a:r>
            <a:r>
              <a:rPr lang="en-US" sz="1200" i="1" dirty="0">
                <a:latin typeface="Cormorant Garamond" panose="020B0604020202020204" charset="0"/>
                <a:ea typeface="Cormorant Garamond" panose="020B0604020202020204" charset="0"/>
                <a:sym typeface="Nunito"/>
              </a:rPr>
              <a:t>(Paramedic)	</a:t>
            </a:r>
            <a:r>
              <a:rPr lang="en-US" sz="1600" i="1" dirty="0">
                <a:latin typeface="Cormorant Garamond" panose="020B0604020202020204" charset="0"/>
                <a:ea typeface="Cormorant Garamond" panose="020B0604020202020204" charset="0"/>
                <a:sym typeface="Nunito"/>
              </a:rPr>
              <a:t>Medical &amp; Dental Assisting  </a:t>
            </a:r>
            <a:r>
              <a:rPr lang="en-US" sz="1600" dirty="0">
                <a:latin typeface="Cormorant Garamond" panose="020B0604020202020204" charset="0"/>
                <a:ea typeface="Cormorant Garamond" panose="020B0604020202020204" charset="0"/>
                <a:sym typeface="Nunito"/>
              </a:rPr>
              <a:t>and </a:t>
            </a:r>
            <a:r>
              <a:rPr lang="en-US" sz="1600" b="1" dirty="0">
                <a:latin typeface="Cormorant Garamond" panose="020B0604020202020204" charset="0"/>
                <a:ea typeface="Cormorant Garamond" panose="020B0604020202020204" charset="0"/>
                <a:sym typeface="Nunito"/>
              </a:rPr>
              <a:t>more</a:t>
            </a:r>
            <a:r>
              <a:rPr lang="en-US" sz="1600" dirty="0">
                <a:latin typeface="Cormorant Garamond" panose="020B0604020202020204" charset="0"/>
                <a:ea typeface="Cormorant Garamond" panose="020B0604020202020204" charset="0"/>
                <a:sym typeface="Nunito"/>
              </a:rPr>
              <a:t>!</a:t>
            </a:r>
          </a:p>
        </p:txBody>
      </p:sp>
    </p:spTree>
    <p:extLst>
      <p:ext uri="{BB962C8B-B14F-4D97-AF65-F5344CB8AC3E}">
        <p14:creationId xmlns:p14="http://schemas.microsoft.com/office/powerpoint/2010/main" val="218173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34475"/>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4-Year College/University</a:t>
            </a:r>
            <a:endParaRPr sz="3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34A8145-333C-4127-A78B-13C3D6A07594}"/>
              </a:ext>
            </a:extLst>
          </p:cNvPr>
          <p:cNvSpPr txBox="1"/>
          <p:nvPr/>
        </p:nvSpPr>
        <p:spPr>
          <a:xfrm>
            <a:off x="514350" y="732957"/>
            <a:ext cx="8498781" cy="3862596"/>
          </a:xfrm>
          <a:prstGeom prst="rect">
            <a:avLst/>
          </a:prstGeom>
          <a:noFill/>
        </p:spPr>
        <p:txBody>
          <a:bodyPr wrap="square">
            <a:spAutoFit/>
          </a:bodyPr>
          <a:lstStyle/>
          <a:p>
            <a:pPr marL="285750" lvl="7" indent="-285750">
              <a:buFont typeface="Arial" panose="020B0604020202020204" pitchFamily="34" charset="0"/>
              <a:buChar char="•"/>
            </a:pPr>
            <a:r>
              <a:rPr lang="en-US" sz="1600" b="0" i="0" u="none" strike="noStrike" cap="none" dirty="0">
                <a:solidFill>
                  <a:srgbClr val="000000"/>
                </a:solidFill>
                <a:latin typeface="Cormorant Garamond" panose="020B0604020202020204" charset="0"/>
                <a:ea typeface="Cormorant Garamond" panose="020B0604020202020204" charset="0"/>
                <a:cs typeface="Nunito"/>
                <a:sym typeface="Nunito"/>
              </a:rPr>
              <a:t>More stringent </a:t>
            </a:r>
            <a:r>
              <a:rPr lang="en-US" sz="1600" b="1" i="1" u="none" strike="noStrike" cap="none" dirty="0">
                <a:solidFill>
                  <a:srgbClr val="000000"/>
                </a:solidFill>
                <a:latin typeface="Cormorant Garamond" panose="020B0604020202020204" charset="0"/>
                <a:ea typeface="Cormorant Garamond" panose="020B0604020202020204" charset="0"/>
                <a:cs typeface="Nunito"/>
                <a:sym typeface="Nunito"/>
              </a:rPr>
              <a:t>admission requirements </a:t>
            </a:r>
            <a:r>
              <a:rPr lang="en-US" sz="1600" b="0" i="0" u="none" strike="noStrike" cap="none" dirty="0">
                <a:solidFill>
                  <a:srgbClr val="000000"/>
                </a:solidFill>
                <a:latin typeface="Cormorant Garamond" panose="020B0604020202020204" charset="0"/>
                <a:ea typeface="Cormorant Garamond" panose="020B0604020202020204" charset="0"/>
                <a:cs typeface="Nunito"/>
                <a:sym typeface="Nunito"/>
              </a:rPr>
              <a:t>than other post-secondary options</a:t>
            </a:r>
          </a:p>
          <a:p>
            <a:pPr lvl="8"/>
            <a:r>
              <a:rPr lang="en-US" dirty="0">
                <a:latin typeface="Cormorant Garamond" panose="020B0604020202020204" charset="0"/>
                <a:ea typeface="Cormorant Garamond" panose="020B0604020202020204" charset="0"/>
                <a:cs typeface="Nunito"/>
                <a:sym typeface="Nunito"/>
              </a:rPr>
              <a:t>	- Factors for college admission consideration:</a:t>
            </a:r>
          </a:p>
          <a:p>
            <a:pPr lvl="8"/>
            <a:r>
              <a:rPr lang="en-US" dirty="0">
                <a:latin typeface="Cormorant Garamond" panose="020B0604020202020204" charset="0"/>
                <a:ea typeface="Cormorant Garamond" panose="020B0604020202020204" charset="0"/>
                <a:cs typeface="Nunito"/>
                <a:sym typeface="Nunito"/>
              </a:rPr>
              <a:t>		</a:t>
            </a:r>
            <a:r>
              <a:rPr lang="en-US" sz="1100" b="1" i="1" dirty="0">
                <a:latin typeface="Cormorant Garamond" panose="020B0604020202020204" charset="0"/>
                <a:ea typeface="Cormorant Garamond" panose="020B0604020202020204" charset="0"/>
                <a:cs typeface="Nunito"/>
                <a:sym typeface="Nunito"/>
              </a:rPr>
              <a:t>Rigor of classes </a:t>
            </a:r>
          </a:p>
          <a:p>
            <a:pPr lvl="8"/>
            <a:r>
              <a:rPr lang="en-US" sz="1100" b="1" i="1" dirty="0">
                <a:latin typeface="Cormorant Garamond" panose="020B0604020202020204" charset="0"/>
                <a:ea typeface="Cormorant Garamond" panose="020B0604020202020204" charset="0"/>
                <a:cs typeface="Nunito"/>
                <a:sym typeface="Nunito"/>
              </a:rPr>
              <a:t>		Final grades/GPA</a:t>
            </a:r>
          </a:p>
          <a:p>
            <a:pPr lvl="8"/>
            <a:r>
              <a:rPr lang="en-US" sz="1100" b="1" i="1" dirty="0">
                <a:latin typeface="Cormorant Garamond" panose="020B0604020202020204" charset="0"/>
                <a:ea typeface="Cormorant Garamond" panose="020B0604020202020204" charset="0"/>
                <a:cs typeface="Nunito"/>
                <a:sym typeface="Nunito"/>
              </a:rPr>
              <a:t>		Test scores (SAT/ACT)</a:t>
            </a:r>
          </a:p>
          <a:p>
            <a:pPr lvl="8"/>
            <a:r>
              <a:rPr lang="en-US" sz="1100" b="1" i="1" dirty="0">
                <a:latin typeface="Cormorant Garamond" panose="020B0604020202020204" charset="0"/>
                <a:ea typeface="Cormorant Garamond" panose="020B0604020202020204" charset="0"/>
                <a:cs typeface="Nunito"/>
                <a:sym typeface="Nunito"/>
              </a:rPr>
              <a:t>		Extracurricular activities</a:t>
            </a:r>
          </a:p>
          <a:p>
            <a:pPr lvl="8"/>
            <a:r>
              <a:rPr lang="en-US" sz="1100" b="1" i="1" dirty="0">
                <a:latin typeface="Cormorant Garamond" panose="020B0604020202020204" charset="0"/>
                <a:ea typeface="Cormorant Garamond" panose="020B0604020202020204" charset="0"/>
                <a:cs typeface="Nunito"/>
                <a:sym typeface="Nunito"/>
              </a:rPr>
              <a:t>		Essays and letters of recommendation</a:t>
            </a:r>
          </a:p>
          <a:p>
            <a:pPr lvl="8"/>
            <a:r>
              <a:rPr lang="en-US" sz="1100" b="1" i="1" dirty="0">
                <a:latin typeface="Cormorant Garamond" panose="020B0604020202020204" charset="0"/>
                <a:ea typeface="Cormorant Garamond" panose="020B0604020202020204" charset="0"/>
                <a:cs typeface="Nunito"/>
                <a:sym typeface="Nunito"/>
              </a:rPr>
              <a:t>		Demonstrated interest</a:t>
            </a:r>
          </a:p>
          <a:p>
            <a:pPr marL="285750" lvl="8" indent="-285750">
              <a:buFont typeface="Arial" panose="020B0604020202020204" pitchFamily="34" charset="0"/>
              <a:buChar char="•"/>
            </a:pPr>
            <a:endParaRPr lang="en-US" dirty="0">
              <a:latin typeface="Cormorant Garamond" panose="020B0604020202020204" charset="0"/>
              <a:ea typeface="Cormorant Garamond" panose="020B0604020202020204" charset="0"/>
              <a:cs typeface="Nunito"/>
              <a:sym typeface="Nunito"/>
            </a:endParaRPr>
          </a:p>
          <a:p>
            <a:pPr marL="285750" lvl="7" indent="-285750">
              <a:buFont typeface="Arial" panose="020B0604020202020204" pitchFamily="34" charset="0"/>
              <a:buChar char="•"/>
            </a:pPr>
            <a:r>
              <a:rPr lang="en-US" b="1" dirty="0">
                <a:latin typeface="Cormorant Garamond" panose="020B0604020202020204" charset="0"/>
                <a:ea typeface="Cormorant Garamond" panose="020B0604020202020204" charset="0"/>
                <a:sym typeface="Nunito"/>
              </a:rPr>
              <a:t>Student Preparation </a:t>
            </a:r>
          </a:p>
          <a:p>
            <a:pPr lvl="8"/>
            <a:r>
              <a:rPr lang="en-US" dirty="0">
                <a:latin typeface="Cormorant Garamond" panose="020B0604020202020204" charset="0"/>
                <a:ea typeface="Cormorant Garamond" panose="020B0604020202020204" charset="0"/>
                <a:sym typeface="Nunito"/>
              </a:rPr>
              <a:t>       </a:t>
            </a:r>
            <a:r>
              <a:rPr lang="en-US" sz="1200" i="1" dirty="0">
                <a:latin typeface="Cormorant Garamond" panose="020B0604020202020204" charset="0"/>
                <a:ea typeface="Cormorant Garamond" panose="020B0604020202020204" charset="0"/>
                <a:sym typeface="Nunito"/>
              </a:rPr>
              <a:t>Build a college list based on these recommendations:</a:t>
            </a:r>
          </a:p>
          <a:p>
            <a:pPr lvl="8"/>
            <a:r>
              <a:rPr lang="en-US" b="1" dirty="0">
                <a:latin typeface="Cormorant Garamond" panose="020B0604020202020204" charset="0"/>
                <a:ea typeface="Cormorant Garamond" panose="020B0604020202020204" charset="0"/>
                <a:sym typeface="Nunito"/>
              </a:rPr>
              <a:t>          - </a:t>
            </a:r>
            <a:r>
              <a:rPr lang="en-US" sz="1200" b="1" dirty="0">
                <a:latin typeface="Arial Narrow" panose="020B0606020202030204" pitchFamily="34" charset="0"/>
                <a:ea typeface="Cormorant Garamond" panose="020B0604020202020204" charset="0"/>
                <a:sym typeface="Nunito"/>
              </a:rPr>
              <a:t>1 or 2</a:t>
            </a:r>
            <a:r>
              <a:rPr lang="en-US" sz="1200" dirty="0">
                <a:latin typeface="Arial Narrow" panose="020B0606020202030204" pitchFamily="34" charset="0"/>
                <a:ea typeface="Cormorant Garamond" panose="020B0604020202020204" charset="0"/>
                <a:sym typeface="Nunito"/>
              </a:rPr>
              <a:t> </a:t>
            </a:r>
            <a:r>
              <a:rPr lang="en-US" sz="1200" b="1" u="sng" dirty="0">
                <a:latin typeface="Cormorant Garamond" panose="020B0604020202020204" charset="0"/>
                <a:ea typeface="Cormorant Garamond" panose="020B0604020202020204" charset="0"/>
                <a:sym typeface="Nunito"/>
              </a:rPr>
              <a:t>Reach Schools :</a:t>
            </a:r>
            <a:r>
              <a:rPr lang="en-US" sz="1200" b="1" dirty="0">
                <a:latin typeface="Cormorant Garamond" panose="020B0604020202020204" charset="0"/>
                <a:ea typeface="Cormorant Garamond" panose="020B0604020202020204" charset="0"/>
                <a:sym typeface="Nunito"/>
              </a:rPr>
              <a:t> </a:t>
            </a:r>
            <a:r>
              <a:rPr lang="en-US" sz="1200" dirty="0">
                <a:latin typeface="Cormorant Garamond" panose="020B0604020202020204" charset="0"/>
                <a:ea typeface="Cormorant Garamond" panose="020B0604020202020204" charset="0"/>
                <a:sym typeface="Nunito"/>
              </a:rPr>
              <a:t>Students current academic credentials </a:t>
            </a:r>
            <a:r>
              <a:rPr lang="en-US" sz="1200" b="1" i="1" u="sng" dirty="0">
                <a:latin typeface="Cormorant Garamond" panose="020B0604020202020204" charset="0"/>
                <a:ea typeface="Cormorant Garamond" panose="020B0604020202020204" charset="0"/>
                <a:sym typeface="Nunito"/>
              </a:rPr>
              <a:t>fall below</a:t>
            </a:r>
            <a:r>
              <a:rPr lang="en-US" sz="1200" dirty="0">
                <a:latin typeface="Cormorant Garamond" panose="020B0604020202020204" charset="0"/>
                <a:ea typeface="Cormorant Garamond" panose="020B0604020202020204" charset="0"/>
                <a:sym typeface="Nunito"/>
              </a:rPr>
              <a:t>  the school’s middle 50% range for the freshman.</a:t>
            </a:r>
          </a:p>
          <a:p>
            <a:pPr lvl="8"/>
            <a:endParaRPr lang="en-US" sz="800" b="1" dirty="0">
              <a:latin typeface="Cormorant Garamond" panose="020B0604020202020204" charset="0"/>
              <a:ea typeface="Cormorant Garamond" panose="020B0604020202020204" charset="0"/>
              <a:sym typeface="Nunito"/>
            </a:endParaRPr>
          </a:p>
          <a:p>
            <a:pPr lvl="8"/>
            <a:r>
              <a:rPr lang="en-US" b="1" dirty="0">
                <a:latin typeface="Cormorant Garamond" panose="020B0604020202020204" charset="0"/>
                <a:ea typeface="Cormorant Garamond" panose="020B0604020202020204" charset="0"/>
                <a:sym typeface="Nunito"/>
              </a:rPr>
              <a:t>          - </a:t>
            </a:r>
            <a:r>
              <a:rPr lang="en-US" sz="1200" b="1" dirty="0">
                <a:latin typeface="Arial Narrow" panose="020B0606020202030204" pitchFamily="34" charset="0"/>
                <a:ea typeface="Cormorant Garamond" panose="020B0604020202020204" charset="0"/>
                <a:sym typeface="Nunito"/>
              </a:rPr>
              <a:t>2 to 3 </a:t>
            </a:r>
            <a:r>
              <a:rPr lang="en-US" sz="1200" b="1" u="sng" dirty="0">
                <a:latin typeface="Cormorant Garamond" panose="020B0604020202020204" charset="0"/>
                <a:ea typeface="Cormorant Garamond" panose="020B0604020202020204" charset="0"/>
                <a:sym typeface="Nunito"/>
              </a:rPr>
              <a:t>Match:</a:t>
            </a:r>
            <a:r>
              <a:rPr lang="en-US" sz="1200" b="1" dirty="0">
                <a:latin typeface="Cormorant Garamond" panose="020B0604020202020204" charset="0"/>
                <a:ea typeface="Cormorant Garamond" panose="020B0604020202020204" charset="0"/>
                <a:sym typeface="Nunito"/>
              </a:rPr>
              <a:t> </a:t>
            </a:r>
            <a:r>
              <a:rPr lang="en-US" sz="1200" dirty="0">
                <a:latin typeface="Cormorant Garamond" panose="020B0604020202020204" charset="0"/>
                <a:ea typeface="Cormorant Garamond" panose="020B0604020202020204" charset="0"/>
                <a:sym typeface="Nunito"/>
              </a:rPr>
              <a:t>Student’s current academic credentials </a:t>
            </a:r>
            <a:r>
              <a:rPr lang="en-US" sz="1200" b="1" i="1" u="sng" dirty="0">
                <a:latin typeface="Cormorant Garamond" panose="020B0604020202020204" charset="0"/>
                <a:ea typeface="Cormorant Garamond" panose="020B0604020202020204" charset="0"/>
                <a:sym typeface="Nunito"/>
              </a:rPr>
              <a:t>fall within </a:t>
            </a:r>
            <a:r>
              <a:rPr lang="en-US" sz="1200" i="1" dirty="0">
                <a:latin typeface="Cormorant Garamond" panose="020B0604020202020204" charset="0"/>
                <a:ea typeface="Cormorant Garamond" panose="020B0604020202020204" charset="0"/>
                <a:sym typeface="Nunito"/>
              </a:rPr>
              <a:t>or slightly exceed the school’s middle 50% range for the freshman class.</a:t>
            </a:r>
          </a:p>
          <a:p>
            <a:pPr lvl="8"/>
            <a:endParaRPr lang="en-US" sz="800" i="1" dirty="0">
              <a:latin typeface="Cormorant Garamond" panose="020B0604020202020204" charset="0"/>
              <a:ea typeface="Cormorant Garamond" panose="020B0604020202020204" charset="0"/>
              <a:sym typeface="Nunito"/>
            </a:endParaRPr>
          </a:p>
          <a:p>
            <a:pPr lvl="8"/>
            <a:r>
              <a:rPr lang="en-US" b="1" dirty="0">
                <a:latin typeface="Cormorant Garamond" panose="020B0604020202020204" charset="0"/>
                <a:ea typeface="Cormorant Garamond" panose="020B0604020202020204" charset="0"/>
                <a:sym typeface="Nunito"/>
              </a:rPr>
              <a:t>          -</a:t>
            </a:r>
            <a:r>
              <a:rPr lang="en-US" sz="1200" b="1" dirty="0">
                <a:latin typeface="Cormorant Garamond" panose="020B0604020202020204" charset="0"/>
                <a:ea typeface="Cormorant Garamond" panose="020B0604020202020204" charset="0"/>
                <a:sym typeface="Nunito"/>
              </a:rPr>
              <a:t>Minimum </a:t>
            </a:r>
            <a:r>
              <a:rPr lang="en-US" sz="1200" b="1" dirty="0">
                <a:latin typeface="Arial Narrow" panose="020B0606020202030204" pitchFamily="34" charset="0"/>
                <a:ea typeface="Cormorant Garamond" panose="020B0604020202020204" charset="0"/>
                <a:sym typeface="Nunito"/>
              </a:rPr>
              <a:t>1</a:t>
            </a:r>
            <a:r>
              <a:rPr lang="en-US" sz="1200" b="1" dirty="0">
                <a:latin typeface="Cormorant Garamond" panose="020B0604020202020204" charset="0"/>
                <a:ea typeface="Cormorant Garamond" panose="020B0604020202020204" charset="0"/>
                <a:sym typeface="Nunito"/>
              </a:rPr>
              <a:t> </a:t>
            </a:r>
            <a:r>
              <a:rPr lang="en-US" sz="1200" b="1" u="sng" dirty="0">
                <a:latin typeface="Cormorant Garamond" panose="020B0604020202020204" charset="0"/>
                <a:ea typeface="Cormorant Garamond" panose="020B0604020202020204" charset="0"/>
                <a:sym typeface="Nunito"/>
              </a:rPr>
              <a:t>Safety:</a:t>
            </a:r>
            <a:r>
              <a:rPr lang="en-US" sz="1200" dirty="0">
                <a:latin typeface="Cormorant Garamond" panose="020B0604020202020204" charset="0"/>
                <a:ea typeface="Cormorant Garamond" panose="020B0604020202020204" charset="0"/>
                <a:sym typeface="Nunito"/>
              </a:rPr>
              <a:t>  </a:t>
            </a:r>
            <a:r>
              <a:rPr kumimoji="0" lang="en-US" sz="1200" b="0" i="0" u="none" strike="noStrike" kern="0" cap="none" spc="0" normalizeH="0" baseline="0" noProof="0" dirty="0">
                <a:ln>
                  <a:noFill/>
                </a:ln>
                <a:solidFill>
                  <a:srgbClr val="000000"/>
                </a:solidFill>
                <a:effectLst/>
                <a:uLnTx/>
                <a:uFillTx/>
                <a:latin typeface="Cormorant Garamond" panose="020B0604020202020204" charset="0"/>
                <a:ea typeface="Cormorant Garamond" panose="020B0604020202020204" charset="0"/>
                <a:cs typeface="Arial"/>
                <a:sym typeface="Nunito"/>
              </a:rPr>
              <a:t>Student’s current academic credentials </a:t>
            </a:r>
            <a:r>
              <a:rPr lang="en-US" sz="1200" b="1" i="1" u="sng" dirty="0">
                <a:latin typeface="Cormorant Garamond" panose="020B0604020202020204" charset="0"/>
                <a:ea typeface="Cormorant Garamond" panose="020B0604020202020204" charset="0"/>
                <a:sym typeface="Nunito"/>
              </a:rPr>
              <a:t>exceed</a:t>
            </a:r>
            <a:r>
              <a:rPr lang="en-US" sz="1200" b="1" dirty="0">
                <a:latin typeface="Cormorant Garamond" panose="020B0604020202020204" charset="0"/>
                <a:ea typeface="Cormorant Garamond" panose="020B0604020202020204" charset="0"/>
                <a:sym typeface="Nunito"/>
              </a:rPr>
              <a:t> </a:t>
            </a:r>
            <a:r>
              <a:rPr lang="en-US" sz="1200" dirty="0">
                <a:latin typeface="Cormorant Garamond" panose="020B0604020202020204" charset="0"/>
                <a:ea typeface="Cormorant Garamond" panose="020B0604020202020204" charset="0"/>
                <a:sym typeface="Nunito"/>
              </a:rPr>
              <a:t>the school’s middle 50% range for the freshman class, nearly 	guaranteeing admission</a:t>
            </a:r>
          </a:p>
          <a:p>
            <a:pPr marL="285750" lvl="8" indent="-285750">
              <a:buFont typeface="Arial" panose="020B0604020202020204" pitchFamily="34" charset="0"/>
              <a:buChar char="•"/>
            </a:pPr>
            <a:endParaRPr lang="en-US" sz="800" dirty="0">
              <a:latin typeface="Cormorant Garamond" panose="020B0604020202020204" charset="0"/>
              <a:ea typeface="Cormorant Garamond" panose="020B0604020202020204" charset="0"/>
              <a:sym typeface="Nunito"/>
            </a:endParaRPr>
          </a:p>
          <a:p>
            <a:pPr lvl="8" algn="ctr"/>
            <a:r>
              <a:rPr lang="en-US" sz="1200" i="1" dirty="0">
                <a:latin typeface="Cormorant Garamond" panose="020B0604020202020204" charset="0"/>
                <a:ea typeface="Cormorant Garamond" panose="020B0604020202020204" charset="0"/>
                <a:sym typeface="Nunito"/>
              </a:rPr>
              <a:t>(Check the school’s admission requirements by visiting the school’s website, as requirements </a:t>
            </a:r>
            <a:r>
              <a:rPr lang="en-US" sz="1200" b="1" i="1" dirty="0">
                <a:latin typeface="Cormorant Garamond" panose="020B0604020202020204" charset="0"/>
                <a:ea typeface="Cormorant Garamond" panose="020B0604020202020204" charset="0"/>
                <a:sym typeface="Nunito"/>
              </a:rPr>
              <a:t>vary</a:t>
            </a:r>
            <a:r>
              <a:rPr lang="en-US" sz="1200" i="1" dirty="0">
                <a:latin typeface="Cormorant Garamond" panose="020B0604020202020204" charset="0"/>
                <a:ea typeface="Cormorant Garamond" panose="020B0604020202020204" charset="0"/>
                <a:sym typeface="Nunito"/>
              </a:rPr>
              <a:t> </a:t>
            </a:r>
          </a:p>
          <a:p>
            <a:pPr lvl="8" algn="ctr"/>
            <a:r>
              <a:rPr lang="en-US" sz="1200" i="1" dirty="0">
                <a:latin typeface="Cormorant Garamond" panose="020B0604020202020204" charset="0"/>
                <a:ea typeface="Cormorant Garamond" panose="020B0604020202020204" charset="0"/>
                <a:sym typeface="Nunito"/>
              </a:rPr>
              <a:t>from school to school and year to year)</a:t>
            </a:r>
          </a:p>
        </p:txBody>
      </p:sp>
      <p:pic>
        <p:nvPicPr>
          <p:cNvPr id="8" name="Picture 7">
            <a:extLst>
              <a:ext uri="{FF2B5EF4-FFF2-40B4-BE49-F238E27FC236}">
                <a16:creationId xmlns:a16="http://schemas.microsoft.com/office/drawing/2014/main" id="{AE4275B5-5E05-7373-B0A3-DC701BDABB56}"/>
              </a:ext>
            </a:extLst>
          </p:cNvPr>
          <p:cNvPicPr>
            <a:picLocks noChangeAspect="1"/>
          </p:cNvPicPr>
          <p:nvPr/>
        </p:nvPicPr>
        <p:blipFill>
          <a:blip r:embed="rId3"/>
          <a:stretch>
            <a:fillRect/>
          </a:stretch>
        </p:blipFill>
        <p:spPr>
          <a:xfrm>
            <a:off x="5955527" y="1434604"/>
            <a:ext cx="2289976" cy="1137146"/>
          </a:xfrm>
          <a:prstGeom prst="rect">
            <a:avLst/>
          </a:prstGeom>
          <a:effectLst>
            <a:glow rad="139700">
              <a:schemeClr val="accent2">
                <a:lumMod val="60000"/>
                <a:lumOff val="40000"/>
                <a:alpha val="40000"/>
              </a:schemeClr>
            </a:glow>
            <a:outerShdw blurRad="50800" dist="50800" dir="5400000" sx="12000" sy="12000" algn="ctr" rotWithShape="0">
              <a:srgbClr val="000000">
                <a:alpha val="43137"/>
              </a:srgbClr>
            </a:outerShdw>
            <a:softEdge rad="25400"/>
          </a:effectLst>
        </p:spPr>
      </p:pic>
      <p:sp>
        <p:nvSpPr>
          <p:cNvPr id="9" name="Google Shape;162;p23">
            <a:extLst>
              <a:ext uri="{FF2B5EF4-FFF2-40B4-BE49-F238E27FC236}">
                <a16:creationId xmlns:a16="http://schemas.microsoft.com/office/drawing/2014/main" id="{A8386273-D567-6B02-2078-A612AD48C79B}"/>
              </a:ext>
            </a:extLst>
          </p:cNvPr>
          <p:cNvSpPr/>
          <p:nvPr/>
        </p:nvSpPr>
        <p:spPr>
          <a:xfrm rot="5400000">
            <a:off x="7762643" y="346949"/>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404848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964226" y="-10098"/>
            <a:ext cx="7215548" cy="1181862"/>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4 year College University</a:t>
            </a:r>
          </a:p>
          <a:p>
            <a:pPr marL="0" marR="0" lvl="0" indent="0" algn="ctr" rtl="0">
              <a:lnSpc>
                <a:spcPct val="120002"/>
              </a:lnSpc>
              <a:spcBef>
                <a:spcPts val="0"/>
              </a:spcBef>
              <a:spcAft>
                <a:spcPts val="0"/>
              </a:spcAft>
              <a:buNone/>
            </a:pPr>
            <a:r>
              <a:rPr lang="en" sz="2800" dirty="0">
                <a:effectLst>
                  <a:outerShdw blurRad="38100" dist="38100" dir="2700000" algn="tl">
                    <a:srgbClr val="000000">
                      <a:alpha val="43137"/>
                    </a:srgbClr>
                  </a:outerShdw>
                </a:effectLst>
                <a:latin typeface="Cormorant Garamond Light"/>
                <a:ea typeface="Cormorant Garamond Light"/>
                <a:sym typeface="Cormorant Garamond Light"/>
              </a:rPr>
              <a:t>Application Types</a:t>
            </a:r>
            <a:endParaRPr sz="28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34A8145-333C-4127-A78B-13C3D6A07594}"/>
              </a:ext>
            </a:extLst>
          </p:cNvPr>
          <p:cNvSpPr txBox="1"/>
          <p:nvPr/>
        </p:nvSpPr>
        <p:spPr>
          <a:xfrm>
            <a:off x="421443" y="1332639"/>
            <a:ext cx="8498781" cy="2893100"/>
          </a:xfrm>
          <a:prstGeom prst="rect">
            <a:avLst/>
          </a:prstGeom>
          <a:noFill/>
        </p:spPr>
        <p:txBody>
          <a:bodyPr wrap="square">
            <a:spAutoFit/>
          </a:bodyPr>
          <a:lstStyle/>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Early Decision I &amp; II (Binding) </a:t>
            </a:r>
            <a:r>
              <a:rPr lang="en-US" dirty="0">
                <a:latin typeface="Cormorant Garamond" panose="020B0604020202020204" charset="0"/>
                <a:ea typeface="Cormorant Garamond" panose="020B0604020202020204" charset="0"/>
              </a:rPr>
              <a:t>– Cannot apply Early Decision to other colleges but can apply Regular Decision. If accepted for Early Decision, student must attend.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Early Action (Non-Binding)</a:t>
            </a:r>
            <a:r>
              <a:rPr lang="en-US" dirty="0">
                <a:latin typeface="Cormorant Garamond" panose="020B0604020202020204" charset="0"/>
                <a:ea typeface="Cormorant Garamond" panose="020B0604020202020204" charset="0"/>
              </a:rPr>
              <a:t> – Can apply early to other colleges and can apply regular decision. Will receive admission decision before regular decision deadlines.</a:t>
            </a:r>
          </a:p>
          <a:p>
            <a:endParaRPr lang="en-US" b="1"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Rolling Admission</a:t>
            </a:r>
            <a:r>
              <a:rPr lang="en-US" dirty="0">
                <a:latin typeface="Cormorant Garamond" panose="020B0604020202020204" charset="0"/>
                <a:ea typeface="Cormorant Garamond" panose="020B0604020202020204" charset="0"/>
              </a:rPr>
              <a:t> – Open admission, decisions given throughout the year as applicants are received and until limit set by intuition met.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Regular Decision </a:t>
            </a:r>
            <a:r>
              <a:rPr lang="en-US" dirty="0">
                <a:latin typeface="Cormorant Garamond" panose="020B0604020202020204" charset="0"/>
                <a:ea typeface="Cormorant Garamond" panose="020B0604020202020204" charset="0"/>
              </a:rPr>
              <a:t>– Standard deadline date established by the institution, with no priority or early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Priority Deadline</a:t>
            </a:r>
            <a:r>
              <a:rPr lang="en-US" dirty="0">
                <a:latin typeface="Cormorant Garamond" panose="020B0604020202020204" charset="0"/>
                <a:ea typeface="Cormorant Garamond" panose="020B0604020202020204" charset="0"/>
              </a:rPr>
              <a:t> –Similar to rolling admissions, but priority consideration around financial aid, housing, etc. is typically offered to these applicants </a:t>
            </a:r>
          </a:p>
        </p:txBody>
      </p:sp>
      <p:sp>
        <p:nvSpPr>
          <p:cNvPr id="5" name="Google Shape;162;p23">
            <a:extLst>
              <a:ext uri="{FF2B5EF4-FFF2-40B4-BE49-F238E27FC236}">
                <a16:creationId xmlns:a16="http://schemas.microsoft.com/office/drawing/2014/main" id="{D333A968-5A1A-8218-130C-5D2AE96E0936}"/>
              </a:ext>
            </a:extLst>
          </p:cNvPr>
          <p:cNvSpPr/>
          <p:nvPr/>
        </p:nvSpPr>
        <p:spPr>
          <a:xfrm rot="5400000">
            <a:off x="-674434" y="4991109"/>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6" name="Google Shape;162;p23">
            <a:extLst>
              <a:ext uri="{FF2B5EF4-FFF2-40B4-BE49-F238E27FC236}">
                <a16:creationId xmlns:a16="http://schemas.microsoft.com/office/drawing/2014/main" id="{1011F3D4-B526-5121-B2E0-E87DE5EE3CBA}"/>
              </a:ext>
            </a:extLst>
          </p:cNvPr>
          <p:cNvSpPr/>
          <p:nvPr/>
        </p:nvSpPr>
        <p:spPr>
          <a:xfrm rot="5400000">
            <a:off x="6390255" y="-313517"/>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415029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 name="Google Shape;162;p23" descr="A black and white background with white dots&#10;&#10;AI-generated content may be incorrect.">
            <a:extLst>
              <a:ext uri="{FF2B5EF4-FFF2-40B4-BE49-F238E27FC236}">
                <a16:creationId xmlns:a16="http://schemas.microsoft.com/office/drawing/2014/main" id="{F5188973-6658-3A39-9640-4F22E3B02A4C}"/>
              </a:ext>
            </a:extLst>
          </p:cNvPr>
          <p:cNvSpPr/>
          <p:nvPr/>
        </p:nvSpPr>
        <p:spPr>
          <a:xfrm rot="5400000">
            <a:off x="6698722" y="1897400"/>
            <a:ext cx="3070777" cy="1813646"/>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162;p23">
            <a:extLst>
              <a:ext uri="{FF2B5EF4-FFF2-40B4-BE49-F238E27FC236}">
                <a16:creationId xmlns:a16="http://schemas.microsoft.com/office/drawing/2014/main" id="{F7FE6B9A-18FE-8E78-6613-DEF92D189D25}"/>
              </a:ext>
            </a:extLst>
          </p:cNvPr>
          <p:cNvSpPr/>
          <p:nvPr/>
        </p:nvSpPr>
        <p:spPr>
          <a:xfrm rot="5400000">
            <a:off x="-1535390" y="1897400"/>
            <a:ext cx="3070777" cy="1813646"/>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514350" y="-34475"/>
            <a:ext cx="7998861" cy="1034129"/>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4-Year College/University </a:t>
            </a:r>
          </a:p>
          <a:p>
            <a:pPr marL="0" marR="0" lvl="0" indent="0" algn="ctr" rtl="0">
              <a:lnSpc>
                <a:spcPct val="120002"/>
              </a:lnSpc>
              <a:spcBef>
                <a:spcPts val="0"/>
              </a:spcBef>
              <a:spcAft>
                <a:spcPts val="0"/>
              </a:spcAft>
              <a:buNone/>
            </a:pPr>
            <a:r>
              <a:rPr lang="en" sz="2000" dirty="0">
                <a:effectLst>
                  <a:outerShdw blurRad="38100" dist="38100" dir="2700000" algn="tl">
                    <a:srgbClr val="000000">
                      <a:alpha val="43137"/>
                    </a:srgbClr>
                  </a:outerShdw>
                </a:effectLst>
                <a:latin typeface="Cormorant Garamond Light"/>
                <a:ea typeface="Cormorant Garamond Light"/>
                <a:sym typeface="Cormorant Garamond Light"/>
              </a:rPr>
              <a:t>Test Requirements</a:t>
            </a:r>
            <a:endParaRPr sz="2000"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34A8145-333C-4127-A78B-13C3D6A07594}"/>
              </a:ext>
            </a:extLst>
          </p:cNvPr>
          <p:cNvSpPr txBox="1"/>
          <p:nvPr/>
        </p:nvSpPr>
        <p:spPr>
          <a:xfrm>
            <a:off x="1202362" y="975054"/>
            <a:ext cx="6992338" cy="630942"/>
          </a:xfrm>
          <a:prstGeom prst="rect">
            <a:avLst/>
          </a:prstGeom>
          <a:noFill/>
        </p:spPr>
        <p:txBody>
          <a:bodyPr wrap="square" lIns="91440" tIns="45720" rIns="91440" bIns="45720" anchor="t">
            <a:spAutoFit/>
          </a:bodyPr>
          <a:lstStyle/>
          <a:p>
            <a:pPr marL="285750" lvl="7" indent="-285750">
              <a:buFont typeface="Arial" panose="020B0604020202020204" pitchFamily="34" charset="0"/>
              <a:buChar char="•"/>
            </a:pPr>
            <a:r>
              <a:rPr lang="en-US" sz="1600" b="1" dirty="0">
                <a:solidFill>
                  <a:schemeClr val="bg2">
                    <a:lumMod val="75000"/>
                  </a:schemeClr>
                </a:solidFill>
                <a:latin typeface="Cormorant Garamond" panose="020B0604020202020204" charset="0"/>
                <a:ea typeface="Cormorant Garamond" panose="020B0604020202020204" charset="0"/>
                <a:sym typeface="Nunito"/>
              </a:rPr>
              <a:t>SAT/ACT</a:t>
            </a:r>
            <a:r>
              <a:rPr lang="en-US" sz="1600" b="1" dirty="0">
                <a:latin typeface="Cormorant Garamond" panose="020B0604020202020204" charset="0"/>
                <a:ea typeface="Cormorant Garamond" panose="020B0604020202020204" charset="0"/>
                <a:sym typeface="Nunito"/>
              </a:rPr>
              <a:t> test scores </a:t>
            </a:r>
            <a:r>
              <a:rPr lang="en-US" sz="1600" dirty="0">
                <a:latin typeface="Cormorant Garamond" panose="020B0604020202020204" charset="0"/>
                <a:ea typeface="Cormorant Garamond" panose="020B0604020202020204" charset="0"/>
                <a:sym typeface="Nunito"/>
              </a:rPr>
              <a:t>are usually required (with explicit score minimums)</a:t>
            </a:r>
          </a:p>
          <a:p>
            <a:pPr marL="285750" lvl="7" indent="-285750">
              <a:buFont typeface="Arial" panose="020B0604020202020204" pitchFamily="34" charset="0"/>
              <a:buChar char="•"/>
            </a:pPr>
            <a:endParaRPr lang="en-US" sz="500" dirty="0">
              <a:latin typeface="Cormorant Garamond" panose="020B0604020202020204" charset="0"/>
              <a:ea typeface="Cormorant Garamond" panose="020B0604020202020204" charset="0"/>
              <a:sym typeface="Nunito"/>
            </a:endParaRPr>
          </a:p>
          <a:p>
            <a:pPr lvl="8"/>
            <a:r>
              <a:rPr lang="en-US" dirty="0">
                <a:latin typeface="Cormorant Garamond" panose="020B0604020202020204" charset="0"/>
                <a:ea typeface="Cormorant Garamond" panose="020B0604020202020204" charset="0"/>
                <a:sym typeface="Nunito"/>
              </a:rPr>
              <a:t>	</a:t>
            </a:r>
            <a:endParaRPr lang="en-US" sz="1200" b="1" i="1" dirty="0">
              <a:latin typeface="Cormorant Garamond" panose="020B0604020202020204" charset="0"/>
              <a:ea typeface="Cormorant Garamond" panose="020B0604020202020204" charset="0"/>
              <a:sym typeface="Nunito"/>
            </a:endParaRPr>
          </a:p>
        </p:txBody>
      </p:sp>
      <p:pic>
        <p:nvPicPr>
          <p:cNvPr id="2" name="Picture 1">
            <a:extLst>
              <a:ext uri="{FF2B5EF4-FFF2-40B4-BE49-F238E27FC236}">
                <a16:creationId xmlns:a16="http://schemas.microsoft.com/office/drawing/2014/main" id="{446906FE-D8D8-735B-5FDC-D186261C0A43}"/>
              </a:ext>
            </a:extLst>
          </p:cNvPr>
          <p:cNvPicPr>
            <a:picLocks noChangeAspect="1"/>
          </p:cNvPicPr>
          <p:nvPr/>
        </p:nvPicPr>
        <p:blipFill>
          <a:blip r:embed="rId4"/>
          <a:stretch>
            <a:fillRect/>
          </a:stretch>
        </p:blipFill>
        <p:spPr>
          <a:xfrm>
            <a:off x="3870308" y="4164512"/>
            <a:ext cx="982317" cy="763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D1D371AF-3E5D-2D83-C5B2-8F3E135F3194}"/>
              </a:ext>
            </a:extLst>
          </p:cNvPr>
          <p:cNvPicPr>
            <a:picLocks noChangeAspect="1"/>
          </p:cNvPicPr>
          <p:nvPr/>
        </p:nvPicPr>
        <p:blipFill>
          <a:blip r:embed="rId5"/>
          <a:stretch>
            <a:fillRect/>
          </a:stretch>
        </p:blipFill>
        <p:spPr>
          <a:xfrm>
            <a:off x="514350" y="1503520"/>
            <a:ext cx="3764484" cy="2426306"/>
          </a:xfrm>
          <a:prstGeom prst="rect">
            <a:avLst/>
          </a:prstGeom>
        </p:spPr>
      </p:pic>
      <p:pic>
        <p:nvPicPr>
          <p:cNvPr id="7" name="Picture 6">
            <a:extLst>
              <a:ext uri="{FF2B5EF4-FFF2-40B4-BE49-F238E27FC236}">
                <a16:creationId xmlns:a16="http://schemas.microsoft.com/office/drawing/2014/main" id="{59968916-17D8-F480-0ED3-1D7C347C9461}"/>
              </a:ext>
            </a:extLst>
          </p:cNvPr>
          <p:cNvPicPr>
            <a:picLocks noChangeAspect="1"/>
          </p:cNvPicPr>
          <p:nvPr/>
        </p:nvPicPr>
        <p:blipFill>
          <a:blip r:embed="rId6"/>
          <a:stretch>
            <a:fillRect/>
          </a:stretch>
        </p:blipFill>
        <p:spPr>
          <a:xfrm>
            <a:off x="4572000" y="1539195"/>
            <a:ext cx="4057650" cy="23630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9" name="Google Shape;162;p23">
            <a:extLst>
              <a:ext uri="{FF2B5EF4-FFF2-40B4-BE49-F238E27FC236}">
                <a16:creationId xmlns:a16="http://schemas.microsoft.com/office/drawing/2014/main" id="{6F0237CE-D000-81F6-9975-12E5AD032521}"/>
              </a:ext>
            </a:extLst>
          </p:cNvPr>
          <p:cNvSpPr/>
          <p:nvPr/>
        </p:nvSpPr>
        <p:spPr>
          <a:xfrm rot="5400000">
            <a:off x="7405161" y="1407307"/>
            <a:ext cx="327870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pic>
        <p:nvPicPr>
          <p:cNvPr id="8" name="Picture 7" descr="A yellow post-it note with a red pin&#10;&#10;AI-generated content may be incorrect.">
            <a:extLst>
              <a:ext uri="{FF2B5EF4-FFF2-40B4-BE49-F238E27FC236}">
                <a16:creationId xmlns:a16="http://schemas.microsoft.com/office/drawing/2014/main" id="{F5AA7145-05B8-873E-CBE4-306FBDCB8CA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62862" y="2521535"/>
            <a:ext cx="1185787" cy="1180071"/>
          </a:xfrm>
          <a:prstGeom prst="rect">
            <a:avLst/>
          </a:prstGeom>
        </p:spPr>
      </p:pic>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259487" y="-4396"/>
            <a:ext cx="6839510" cy="664797"/>
          </a:xfrm>
          <a:prstGeom prst="rect">
            <a:avLst/>
          </a:prstGeom>
          <a:noFill/>
          <a:ln>
            <a:noFill/>
          </a:ln>
        </p:spPr>
        <p:txBody>
          <a:bodyPr spcFirstLastPara="1" wrap="square" lIns="0" tIns="0" rIns="0" bIns="0" anchor="t" anchorCtr="0">
            <a:spAutoFit/>
          </a:bodyPr>
          <a:lstStyle/>
          <a:p>
            <a:pPr algn="ctr">
              <a:lnSpc>
                <a:spcPct val="120002"/>
              </a:lnSpc>
            </a:pPr>
            <a:r>
              <a:rPr lang="en" sz="3600">
                <a:effectLst>
                  <a:outerShdw blurRad="38100" dist="38100" dir="2700000" algn="tl">
                    <a:srgbClr val="000000">
                      <a:alpha val="43137"/>
                    </a:srgbClr>
                  </a:outerShdw>
                </a:effectLst>
                <a:latin typeface="Cormorant Garamond Light"/>
                <a:ea typeface="Cormorant Garamond Light"/>
              </a:rPr>
              <a:t>SAT/ACT Information</a:t>
            </a:r>
          </a:p>
        </p:txBody>
      </p:sp>
      <p:sp>
        <p:nvSpPr>
          <p:cNvPr id="7" name="TextBox 6">
            <a:extLst>
              <a:ext uri="{FF2B5EF4-FFF2-40B4-BE49-F238E27FC236}">
                <a16:creationId xmlns:a16="http://schemas.microsoft.com/office/drawing/2014/main" id="{34DB17B5-1D2B-4A8B-9994-062944E77849}"/>
              </a:ext>
            </a:extLst>
          </p:cNvPr>
          <p:cNvSpPr txBox="1"/>
          <p:nvPr/>
        </p:nvSpPr>
        <p:spPr>
          <a:xfrm>
            <a:off x="645377" y="654699"/>
            <a:ext cx="8953297" cy="6855210"/>
          </a:xfrm>
          <a:prstGeom prst="rect">
            <a:avLst/>
          </a:prstGeom>
          <a:noFill/>
        </p:spPr>
        <p:txBody>
          <a:bodyPr wrap="square" lIns="91440" tIns="45720" rIns="91440" bIns="45720" anchor="t">
            <a:spAutoFit/>
          </a:bodyPr>
          <a:lstStyle/>
          <a:p>
            <a:pPr marL="285750" indent="-285750">
              <a:lnSpc>
                <a:spcPct val="90000"/>
              </a:lnSpc>
              <a:spcBef>
                <a:spcPts val="1000"/>
              </a:spcBef>
              <a:buFont typeface="Arial" panose="020B0604020202020204" pitchFamily="34" charset="0"/>
              <a:buChar char="•"/>
            </a:pPr>
            <a:r>
              <a:rPr lang="en-US" sz="1600" b="1" dirty="0">
                <a:solidFill>
                  <a:schemeClr val="bg2">
                    <a:lumMod val="75000"/>
                  </a:schemeClr>
                </a:solidFill>
                <a:latin typeface="Cormorant Garamond" panose="020B0604020202020204" charset="0"/>
                <a:ea typeface="Cormorant Garamond" panose="020B0604020202020204" charset="0"/>
              </a:rPr>
              <a:t>SAT Registration </a:t>
            </a:r>
            <a:r>
              <a:rPr lang="en-US" sz="1600" dirty="0">
                <a:solidFill>
                  <a:srgbClr val="404040"/>
                </a:solidFill>
                <a:latin typeface="Cormorant Garamond" panose="020B0604020202020204" charset="0"/>
                <a:ea typeface="Cormorant Garamond" panose="020B0604020202020204" charset="0"/>
              </a:rPr>
              <a:t>must be completed through </a:t>
            </a:r>
            <a:r>
              <a:rPr lang="en-US" sz="1600" b="1" dirty="0">
                <a:solidFill>
                  <a:srgbClr val="404040"/>
                </a:solidFill>
                <a:latin typeface="Cormorant Garamond" panose="020B0604020202020204" charset="0"/>
                <a:ea typeface="Cormorant Garamond" panose="020B0604020202020204" charset="0"/>
              </a:rPr>
              <a:t>College Board.     </a:t>
            </a:r>
            <a:r>
              <a:rPr lang="en-US" sz="1600" b="1" dirty="0">
                <a:solidFill>
                  <a:srgbClr val="404040"/>
                </a:solidFill>
                <a:latin typeface="Cormorant Garamond" panose="020B0604020202020204" charset="0"/>
                <a:ea typeface="Cormorant Garamond" panose="020B0604020202020204" charset="0"/>
                <a:hlinkClick r:id="rId6"/>
              </a:rPr>
              <a:t>www.collegeboard.org</a:t>
            </a:r>
            <a:r>
              <a:rPr lang="en-US" sz="1600" b="1" dirty="0">
                <a:solidFill>
                  <a:srgbClr val="404040"/>
                </a:solidFill>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sz="800" b="1" dirty="0">
              <a:solidFill>
                <a:srgbClr val="404040"/>
              </a:solidFill>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b="1" dirty="0">
                <a:solidFill>
                  <a:srgbClr val="404040"/>
                </a:solidFill>
                <a:latin typeface="Cormorant Garamond" panose="020B0604020202020204" charset="0"/>
                <a:ea typeface="Cormorant Garamond" panose="020B0604020202020204" charset="0"/>
              </a:rPr>
              <a:t>SAT Fee Waiver Requests</a:t>
            </a:r>
          </a:p>
          <a:p>
            <a:r>
              <a:rPr lang="en-US" sz="1600" b="1" dirty="0">
                <a:solidFill>
                  <a:srgbClr val="404040"/>
                </a:solidFill>
                <a:latin typeface="Cormorant Garamond" panose="020B0604020202020204" charset="0"/>
                <a:ea typeface="Cormorant Garamond" panose="020B0604020202020204" charset="0"/>
              </a:rPr>
              <a:t>	 ~ </a:t>
            </a:r>
            <a:r>
              <a:rPr lang="en-US" sz="1600" dirty="0">
                <a:solidFill>
                  <a:srgbClr val="404040"/>
                </a:solidFill>
                <a:latin typeface="Cormorant Garamond" panose="020B0604020202020204" charset="0"/>
                <a:ea typeface="Cormorant Garamond" panose="020B0604020202020204" charset="0"/>
              </a:rPr>
              <a:t>Log into their </a:t>
            </a:r>
            <a:r>
              <a:rPr lang="en-US" sz="1600" b="1" dirty="0">
                <a:solidFill>
                  <a:srgbClr val="404040"/>
                </a:solidFill>
                <a:latin typeface="Cormorant Garamond" panose="020B0604020202020204" charset="0"/>
                <a:ea typeface="Cormorant Garamond" panose="020B0604020202020204" charset="0"/>
              </a:rPr>
              <a:t>My SAT </a:t>
            </a:r>
            <a:r>
              <a:rPr lang="en-US" sz="1600" dirty="0">
                <a:solidFill>
                  <a:srgbClr val="404040"/>
                </a:solidFill>
                <a:latin typeface="Cormorant Garamond" panose="020B0604020202020204" charset="0"/>
                <a:ea typeface="Cormorant Garamond" panose="020B0604020202020204" charset="0"/>
              </a:rPr>
              <a:t>account</a:t>
            </a:r>
            <a:r>
              <a:rPr lang="en-US" sz="1600" b="1" dirty="0">
                <a:solidFill>
                  <a:srgbClr val="404040"/>
                </a:solidFill>
                <a:latin typeface="Cormorant Garamond" panose="020B0604020202020204" charset="0"/>
                <a:ea typeface="Cormorant Garamond" panose="020B0604020202020204" charset="0"/>
              </a:rPr>
              <a:t>.  </a:t>
            </a:r>
          </a:p>
          <a:p>
            <a:r>
              <a:rPr lang="en-US" sz="1600" b="1" dirty="0">
                <a:solidFill>
                  <a:srgbClr val="404040"/>
                </a:solidFill>
                <a:latin typeface="Cormorant Garamond" panose="020B0604020202020204" charset="0"/>
                <a:ea typeface="Cormorant Garamond" panose="020B0604020202020204" charset="0"/>
              </a:rPr>
              <a:t>	 ~ </a:t>
            </a:r>
            <a:r>
              <a:rPr lang="en-US" sz="1600" dirty="0">
                <a:solidFill>
                  <a:srgbClr val="404040"/>
                </a:solidFill>
                <a:latin typeface="Cormorant Garamond" panose="020B0604020202020204" charset="0"/>
                <a:ea typeface="Cormorant Garamond" panose="020B0604020202020204" charset="0"/>
              </a:rPr>
              <a:t>Click</a:t>
            </a:r>
            <a:r>
              <a:rPr lang="en-US" sz="1600" b="1" dirty="0">
                <a:solidFill>
                  <a:srgbClr val="404040"/>
                </a:solidFill>
                <a:latin typeface="Cormorant Garamond" panose="020B0604020202020204" charset="0"/>
                <a:ea typeface="Cormorant Garamond" panose="020B0604020202020204" charset="0"/>
              </a:rPr>
              <a:t> "Fee Waiver Request".  </a:t>
            </a:r>
          </a:p>
          <a:p>
            <a:r>
              <a:rPr lang="en-US" sz="1600" b="1" dirty="0">
                <a:solidFill>
                  <a:srgbClr val="404040"/>
                </a:solidFill>
                <a:latin typeface="Cormorant Garamond" panose="020B0604020202020204" charset="0"/>
                <a:ea typeface="Cormorant Garamond" panose="020B0604020202020204" charset="0"/>
              </a:rPr>
              <a:t>	 ~  </a:t>
            </a:r>
            <a:r>
              <a:rPr lang="en-US" sz="1600" dirty="0">
                <a:solidFill>
                  <a:srgbClr val="404040"/>
                </a:solidFill>
                <a:latin typeface="Cormorant Garamond" panose="020B0604020202020204" charset="0"/>
                <a:ea typeface="Cormorant Garamond" panose="020B0604020202020204" charset="0"/>
              </a:rPr>
              <a:t>Complete</a:t>
            </a:r>
            <a:r>
              <a:rPr lang="en-US" sz="1600" b="1" dirty="0">
                <a:solidFill>
                  <a:srgbClr val="404040"/>
                </a:solidFill>
                <a:latin typeface="Cormorant Garamond" panose="020B0604020202020204" charset="0"/>
                <a:ea typeface="Cormorant Garamond" panose="020B0604020202020204" charset="0"/>
              </a:rPr>
              <a:t> </a:t>
            </a:r>
            <a:r>
              <a:rPr lang="en-US" sz="1600" dirty="0">
                <a:solidFill>
                  <a:srgbClr val="404040"/>
                </a:solidFill>
                <a:latin typeface="Cormorant Garamond" panose="020B0604020202020204" charset="0"/>
                <a:ea typeface="Cormorant Garamond" panose="020B0604020202020204" charset="0"/>
              </a:rPr>
              <a:t>Application and Provide their </a:t>
            </a:r>
            <a:r>
              <a:rPr lang="en-US" sz="1600" b="1" dirty="0">
                <a:solidFill>
                  <a:srgbClr val="404040"/>
                </a:solidFill>
                <a:latin typeface="Cormorant Garamond" panose="020B0604020202020204" charset="0"/>
                <a:ea typeface="Cormorant Garamond" panose="020B0604020202020204" charset="0"/>
              </a:rPr>
              <a:t>coordinators</a:t>
            </a:r>
            <a:r>
              <a:rPr lang="en-US" sz="1600" dirty="0">
                <a:solidFill>
                  <a:srgbClr val="404040"/>
                </a:solidFill>
                <a:latin typeface="Cormorant Garamond" panose="020B0604020202020204" charset="0"/>
                <a:ea typeface="Cormorant Garamond" panose="020B0604020202020204" charset="0"/>
              </a:rPr>
              <a:t> information</a:t>
            </a:r>
            <a:r>
              <a:rPr lang="en-US" sz="1600" b="1" dirty="0">
                <a:solidFill>
                  <a:srgbClr val="404040"/>
                </a:solidFill>
                <a:latin typeface="Cormorant Garamond" panose="020B0604020202020204" charset="0"/>
                <a:ea typeface="Cormorant Garamond" panose="020B0604020202020204" charset="0"/>
              </a:rPr>
              <a:t>.  </a:t>
            </a:r>
          </a:p>
          <a:p>
            <a:endParaRPr lang="en-US" sz="800" b="1" dirty="0">
              <a:solidFill>
                <a:schemeClr val="bg2">
                  <a:lumMod val="75000"/>
                </a:schemeClr>
              </a:solidFill>
              <a:latin typeface="Cormorant Garamond" panose="020B0604020202020204" charset="0"/>
              <a:ea typeface="Cormorant Garamond" panose="020B0604020202020204" charset="0"/>
            </a:endParaRPr>
          </a:p>
          <a:p>
            <a:r>
              <a:rPr lang="en-US" b="1" dirty="0">
                <a:solidFill>
                  <a:schemeClr val="bg2">
                    <a:lumMod val="75000"/>
                  </a:schemeClr>
                </a:solidFill>
                <a:latin typeface="Cormorant Garamond" panose="020B0604020202020204" charset="0"/>
                <a:ea typeface="Cormorant Garamond" panose="020B0604020202020204" charset="0"/>
              </a:rPr>
              <a:t>MUST LIST THEIR COUNSELOR (as coordinator) AND USE THE CORRECT EMAIL ADDRESS.  </a:t>
            </a:r>
          </a:p>
          <a:p>
            <a:r>
              <a:rPr lang="en-US" sz="1200" i="1" dirty="0">
                <a:solidFill>
                  <a:srgbClr val="404040"/>
                </a:solidFill>
                <a:latin typeface="Cormorant Garamond" panose="020B0604020202020204" charset="0"/>
                <a:ea typeface="Cormorant Garamond" panose="020B0604020202020204" charset="0"/>
              </a:rPr>
              <a:t>Counselor will complete confirmation email. </a:t>
            </a:r>
          </a:p>
          <a:p>
            <a:pPr>
              <a:lnSpc>
                <a:spcPct val="90000"/>
              </a:lnSpc>
              <a:spcBef>
                <a:spcPts val="1000"/>
              </a:spcBef>
            </a:pPr>
            <a:r>
              <a:rPr lang="en-US" sz="1200" b="1" dirty="0">
                <a:solidFill>
                  <a:srgbClr val="404040"/>
                </a:solidFill>
                <a:latin typeface="Cormorant Garamond" panose="020B0604020202020204" charset="0"/>
                <a:ea typeface="Cormorant Garamond" panose="020B0604020202020204" charset="0"/>
              </a:rPr>
              <a:t>PROCESS TAKES ONE TO TWO WEEKS!  </a:t>
            </a:r>
            <a:r>
              <a:rPr lang="en-US" sz="1200" i="1" dirty="0">
                <a:solidFill>
                  <a:srgbClr val="404040"/>
                </a:solidFill>
                <a:latin typeface="Cormorant Garamond" panose="020B0604020202020204" charset="0"/>
                <a:ea typeface="Cormorant Garamond" panose="020B0604020202020204" charset="0"/>
              </a:rPr>
              <a:t>Request at least a month prior to testing.</a:t>
            </a:r>
          </a:p>
          <a:p>
            <a:pPr>
              <a:lnSpc>
                <a:spcPct val="90000"/>
              </a:lnSpc>
              <a:spcBef>
                <a:spcPts val="1000"/>
              </a:spcBef>
            </a:pPr>
            <a:endParaRPr lang="en-US" sz="800" b="1" dirty="0">
              <a:solidFill>
                <a:srgbClr val="404040"/>
              </a:solidFill>
              <a:latin typeface="Cormorant Garamond" panose="020B0604020202020204" charset="0"/>
              <a:ea typeface="Cormorant Garamond" panose="020B0604020202020204" charset="0"/>
            </a:endParaRPr>
          </a:p>
          <a:p>
            <a:pPr>
              <a:lnSpc>
                <a:spcPct val="90000"/>
              </a:lnSpc>
              <a:spcBef>
                <a:spcPts val="1000"/>
              </a:spcBef>
            </a:pPr>
            <a:endParaRPr lang="en-US" sz="300" b="1" dirty="0">
              <a:solidFill>
                <a:srgbClr val="404040"/>
              </a:solidFill>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b="1" dirty="0">
                <a:solidFill>
                  <a:schemeClr val="bg2">
                    <a:lumMod val="75000"/>
                  </a:schemeClr>
                </a:solidFill>
                <a:latin typeface="Cormorant Garamond" panose="020B0604020202020204" charset="0"/>
                <a:ea typeface="Cormorant Garamond" panose="020B0604020202020204" charset="0"/>
              </a:rPr>
              <a:t>ACT</a:t>
            </a:r>
            <a:r>
              <a:rPr lang="en-US" sz="1600" b="1" dirty="0">
                <a:solidFill>
                  <a:srgbClr val="404040"/>
                </a:solidFill>
                <a:latin typeface="Cormorant Garamond" panose="020B0604020202020204" charset="0"/>
                <a:ea typeface="Cormorant Garamond" panose="020B0604020202020204" charset="0"/>
              </a:rPr>
              <a:t> </a:t>
            </a:r>
            <a:r>
              <a:rPr lang="en-US" sz="1600" b="1" dirty="0">
                <a:solidFill>
                  <a:schemeClr val="bg2">
                    <a:lumMod val="75000"/>
                  </a:schemeClr>
                </a:solidFill>
                <a:latin typeface="Cormorant Garamond" panose="020B0604020202020204" charset="0"/>
                <a:ea typeface="Cormorant Garamond" panose="020B0604020202020204" charset="0"/>
              </a:rPr>
              <a:t>Registration </a:t>
            </a:r>
            <a:r>
              <a:rPr lang="en-US" sz="1600" dirty="0">
                <a:solidFill>
                  <a:srgbClr val="404040"/>
                </a:solidFill>
                <a:latin typeface="Cormorant Garamond" panose="020B0604020202020204" charset="0"/>
                <a:ea typeface="Cormorant Garamond" panose="020B0604020202020204" charset="0"/>
              </a:rPr>
              <a:t>must be completed on the Act Website.	 </a:t>
            </a:r>
            <a:r>
              <a:rPr lang="en-US" sz="1600" b="1" dirty="0">
                <a:solidFill>
                  <a:srgbClr val="404040"/>
                </a:solidFill>
                <a:latin typeface="Cormorant Garamond" panose="020B0604020202020204" charset="0"/>
                <a:ea typeface="Cormorant Garamond" panose="020B0604020202020204" charset="0"/>
                <a:hlinkClick r:id="rId7"/>
              </a:rPr>
              <a:t>www.act.org</a:t>
            </a:r>
            <a:endParaRPr lang="en-US" sz="1600" b="1" dirty="0">
              <a:solidFill>
                <a:srgbClr val="404040"/>
              </a:solidFill>
              <a:latin typeface="Cormorant Garamond" panose="020B0604020202020204" charset="0"/>
              <a:ea typeface="Cormorant Garamond" panose="020B0604020202020204" charset="0"/>
            </a:endParaRPr>
          </a:p>
          <a:p>
            <a:pPr marL="285750" indent="-285750">
              <a:buFont typeface="Arial" panose="020B0604020202020204" pitchFamily="34" charset="0"/>
              <a:buChar char="•"/>
            </a:pPr>
            <a:endParaRPr lang="en-US" sz="800" b="1" dirty="0">
              <a:solidFill>
                <a:srgbClr val="404040"/>
              </a:solidFill>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b="1" dirty="0">
                <a:solidFill>
                  <a:srgbClr val="404040"/>
                </a:solidFill>
                <a:latin typeface="Cormorant Garamond" panose="020B0604020202020204" charset="0"/>
                <a:ea typeface="Cormorant Garamond" panose="020B0604020202020204" charset="0"/>
              </a:rPr>
              <a:t>ACT Fee Waiver Requests </a:t>
            </a:r>
          </a:p>
          <a:p>
            <a:pPr lvl="1"/>
            <a:r>
              <a:rPr lang="en-US" sz="1600" b="1" dirty="0">
                <a:solidFill>
                  <a:srgbClr val="404040"/>
                </a:solidFill>
                <a:latin typeface="Cormorant Garamond" panose="020B0604020202020204" charset="0"/>
                <a:ea typeface="Cormorant Garamond" panose="020B0604020202020204" charset="0"/>
              </a:rPr>
              <a:t>	 ~ </a:t>
            </a:r>
            <a:r>
              <a:rPr lang="en-US" sz="1600" dirty="0">
                <a:solidFill>
                  <a:srgbClr val="404040"/>
                </a:solidFill>
                <a:latin typeface="Cormorant Garamond" panose="020B0604020202020204" charset="0"/>
                <a:ea typeface="Cormorant Garamond" panose="020B0604020202020204" charset="0"/>
              </a:rPr>
              <a:t>Email counselor for </a:t>
            </a:r>
            <a:r>
              <a:rPr lang="en-US" sz="1600" b="1" dirty="0">
                <a:solidFill>
                  <a:srgbClr val="404040"/>
                </a:solidFill>
                <a:latin typeface="Cormorant Garamond" panose="020B0604020202020204" charset="0"/>
                <a:ea typeface="Cormorant Garamond" panose="020B0604020202020204" charset="0"/>
              </a:rPr>
              <a:t>ACT Waiver Code </a:t>
            </a:r>
          </a:p>
          <a:p>
            <a:pPr lvl="1"/>
            <a:endParaRPr lang="en-US" sz="1600" b="1" dirty="0">
              <a:solidFill>
                <a:srgbClr val="404040"/>
              </a:solidFill>
              <a:latin typeface="Cormorant Garamond" panose="020B0604020202020204" charset="0"/>
              <a:ea typeface="Cormorant Garamond" panose="020B0604020202020204" charset="0"/>
            </a:endParaRPr>
          </a:p>
          <a:p>
            <a:pPr lvl="1"/>
            <a:r>
              <a:rPr lang="en-US" sz="1200" i="1" dirty="0">
                <a:solidFill>
                  <a:srgbClr val="404040"/>
                </a:solidFill>
                <a:latin typeface="Cormorant Garamond" panose="020B0604020202020204" charset="0"/>
                <a:ea typeface="Cormorant Garamond" panose="020B0604020202020204" charset="0"/>
              </a:rPr>
              <a:t>**Counselors cannot register them for these exams, they must go directly to the websites to register</a:t>
            </a:r>
            <a:r>
              <a:rPr lang="en-US" sz="1200" b="1" i="1" dirty="0">
                <a:solidFill>
                  <a:srgbClr val="404040"/>
                </a:solidFill>
                <a:latin typeface="Cormorant Garamond" panose="020B0604020202020204" charset="0"/>
                <a:ea typeface="Cormorant Garamond" panose="020B0604020202020204" charset="0"/>
              </a:rPr>
              <a:t>.</a:t>
            </a:r>
          </a:p>
          <a:p>
            <a:pPr lvl="1"/>
            <a:r>
              <a:rPr lang="en-US" sz="1200" i="1" dirty="0">
                <a:solidFill>
                  <a:srgbClr val="404040"/>
                </a:solidFill>
                <a:latin typeface="Cormorant Garamond" panose="020B0604020202020204" charset="0"/>
                <a:ea typeface="Cormorant Garamond" panose="020B0604020202020204" charset="0"/>
              </a:rPr>
              <a:t>** Fee Waivers are based on Free/Reduced lunch eligibility. </a:t>
            </a:r>
          </a:p>
          <a:p>
            <a:pPr lvl="1"/>
            <a:r>
              <a:rPr lang="en-US" sz="1200" i="1" dirty="0">
                <a:solidFill>
                  <a:srgbClr val="404040"/>
                </a:solidFill>
                <a:latin typeface="Cormorant Garamond" panose="020B0604020202020204" charset="0"/>
                <a:ea typeface="Cormorant Garamond" panose="020B0604020202020204" charset="0"/>
              </a:rPr>
              <a:t>**The Free/Reduced lunch application MUST be completed/submitted every year.</a:t>
            </a:r>
          </a:p>
          <a:p>
            <a:pPr marL="285750" indent="-285750">
              <a:buFont typeface="Arial" panose="020B0604020202020204" pitchFamily="34" charset="0"/>
              <a:buChar char="•"/>
            </a:pPr>
            <a:endParaRPr lang="en-US" sz="1600" b="1" i="1" dirty="0">
              <a:solidFill>
                <a:srgbClr val="404040"/>
              </a:solidFill>
              <a:latin typeface="Cormorant Garamond" panose="020B0604020202020204" charset="0"/>
              <a:ea typeface="Cormorant Garamond" panose="020B0604020202020204" charset="0"/>
            </a:endParaRPr>
          </a:p>
          <a:p>
            <a:pPr marL="285750" indent="-285750">
              <a:lnSpc>
                <a:spcPct val="90000"/>
              </a:lnSpc>
              <a:spcBef>
                <a:spcPts val="1000"/>
              </a:spcBef>
              <a:buFont typeface="Arial" panose="020B0604020202020204" pitchFamily="34" charset="0"/>
              <a:buChar char="•"/>
            </a:pPr>
            <a:endParaRPr lang="en-US" sz="1600" b="1" dirty="0">
              <a:solidFill>
                <a:srgbClr val="404040"/>
              </a:solidFill>
              <a:effectLst/>
              <a:latin typeface="Cormorant Garamond" panose="020B0604020202020204" charset="0"/>
              <a:ea typeface="Cormorant Garamond" panose="020B0604020202020204" charset="0"/>
            </a:endParaRPr>
          </a:p>
          <a:p>
            <a:pPr>
              <a:lnSpc>
                <a:spcPct val="90000"/>
              </a:lnSpc>
              <a:spcBef>
                <a:spcPts val="1000"/>
              </a:spcBef>
            </a:pPr>
            <a:endParaRPr lang="en-US" sz="1600" b="1" dirty="0">
              <a:solidFill>
                <a:srgbClr val="404040"/>
              </a:solidFill>
              <a:latin typeface="Cormorant Garamond" panose="020B0604020202020204" charset="0"/>
              <a:ea typeface="Cormorant Garamond" panose="020B0604020202020204" charset="0"/>
            </a:endParaRPr>
          </a:p>
          <a:p>
            <a:pPr>
              <a:lnSpc>
                <a:spcPct val="90000"/>
              </a:lnSpc>
              <a:spcBef>
                <a:spcPts val="1000"/>
              </a:spcBef>
            </a:pPr>
            <a:endParaRPr lang="en-US" sz="1600" b="1" dirty="0">
              <a:solidFill>
                <a:srgbClr val="404040"/>
              </a:solidFill>
              <a:latin typeface="Cormorant Garamond" panose="020B0604020202020204" charset="0"/>
              <a:ea typeface="Cormorant Garamond" panose="020B0604020202020204" charset="0"/>
            </a:endParaRPr>
          </a:p>
          <a:p>
            <a:pPr>
              <a:lnSpc>
                <a:spcPct val="90000"/>
              </a:lnSpc>
              <a:spcBef>
                <a:spcPts val="1000"/>
              </a:spcBef>
            </a:pPr>
            <a:endParaRPr lang="en-US" sz="1050" b="1" dirty="0">
              <a:solidFill>
                <a:srgbClr val="404040"/>
              </a:solidFill>
              <a:latin typeface="Century Gothic"/>
            </a:endParaRPr>
          </a:p>
          <a:p>
            <a:pPr>
              <a:lnSpc>
                <a:spcPct val="90000"/>
              </a:lnSpc>
              <a:spcBef>
                <a:spcPts val="1000"/>
              </a:spcBef>
            </a:pPr>
            <a:endParaRPr lang="en-US" sz="1050" b="1" dirty="0">
              <a:solidFill>
                <a:srgbClr val="404040"/>
              </a:solidFill>
              <a:latin typeface="Century Gothic"/>
            </a:endParaRPr>
          </a:p>
          <a:p>
            <a:pPr fontAlgn="base"/>
            <a:endParaRPr lang="en-US" b="1" dirty="0">
              <a:solidFill>
                <a:schemeClr val="tx1"/>
              </a:solidFill>
              <a:latin typeface="Nunito" pitchFamily="2" charset="0"/>
            </a:endParaRPr>
          </a:p>
          <a:p>
            <a:pPr fontAlgn="base"/>
            <a:endParaRPr lang="en-US" b="1" dirty="0">
              <a:solidFill>
                <a:schemeClr val="tx1"/>
              </a:solidFill>
              <a:latin typeface="Nunito" pitchFamily="2" charset="0"/>
            </a:endParaRPr>
          </a:p>
          <a:p>
            <a:pPr algn="ctr" fontAlgn="base"/>
            <a:endParaRPr lang="en-US" i="1" dirty="0">
              <a:solidFill>
                <a:schemeClr val="tx1"/>
              </a:solidFill>
              <a:latin typeface="Nunito" pitchFamily="2" charset="0"/>
            </a:endParaRPr>
          </a:p>
        </p:txBody>
      </p:sp>
      <p:cxnSp>
        <p:nvCxnSpPr>
          <p:cNvPr id="3" name="Straight Connector 2">
            <a:extLst>
              <a:ext uri="{FF2B5EF4-FFF2-40B4-BE49-F238E27FC236}">
                <a16:creationId xmlns:a16="http://schemas.microsoft.com/office/drawing/2014/main" id="{A82D718C-0011-D094-0772-0ECD76689F5F}"/>
              </a:ext>
            </a:extLst>
          </p:cNvPr>
          <p:cNvCxnSpPr/>
          <p:nvPr/>
        </p:nvCxnSpPr>
        <p:spPr>
          <a:xfrm>
            <a:off x="1877698" y="3065930"/>
            <a:ext cx="5012085"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AAE6B195-B5E8-E67C-2192-C0E59CC0F16F}"/>
              </a:ext>
            </a:extLst>
          </p:cNvPr>
          <p:cNvSpPr txBox="1"/>
          <p:nvPr/>
        </p:nvSpPr>
        <p:spPr>
          <a:xfrm>
            <a:off x="8268719" y="2674742"/>
            <a:ext cx="184731" cy="307777"/>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FC1981C4-059B-F873-1A51-8D39F9F54098}"/>
              </a:ext>
            </a:extLst>
          </p:cNvPr>
          <p:cNvSpPr txBox="1"/>
          <p:nvPr/>
        </p:nvSpPr>
        <p:spPr>
          <a:xfrm>
            <a:off x="7886228" y="2852442"/>
            <a:ext cx="949712" cy="426976"/>
          </a:xfrm>
          <a:prstGeom prst="rect">
            <a:avLst/>
          </a:prstGeom>
          <a:noFill/>
        </p:spPr>
        <p:txBody>
          <a:bodyPr wrap="square" rtlCol="0">
            <a:spAutoFit/>
          </a:bodyPr>
          <a:lstStyle/>
          <a:p>
            <a:pPr algn="ctr">
              <a:lnSpc>
                <a:spcPct val="90000"/>
              </a:lnSpc>
              <a:spcBef>
                <a:spcPts val="1000"/>
              </a:spcBef>
            </a:pPr>
            <a:r>
              <a:rPr lang="en-US" sz="1200" b="1" dirty="0">
                <a:latin typeface="Cormorant Garamond" panose="020B0604020202020204" charset="0"/>
                <a:ea typeface="Cormorant Garamond" panose="020B0604020202020204" charset="0"/>
              </a:rPr>
              <a:t>CEEB Code:  112745</a:t>
            </a:r>
          </a:p>
        </p:txBody>
      </p:sp>
    </p:spTree>
    <p:extLst>
      <p:ext uri="{BB962C8B-B14F-4D97-AF65-F5344CB8AC3E}">
        <p14:creationId xmlns:p14="http://schemas.microsoft.com/office/powerpoint/2010/main" val="190843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3" name="Google Shape;162;p23">
            <a:extLst>
              <a:ext uri="{FF2B5EF4-FFF2-40B4-BE49-F238E27FC236}">
                <a16:creationId xmlns:a16="http://schemas.microsoft.com/office/drawing/2014/main" id="{AD32AD00-E63B-B1F4-B689-732615E7EA3D}"/>
              </a:ext>
            </a:extLst>
          </p:cNvPr>
          <p:cNvSpPr/>
          <p:nvPr/>
        </p:nvSpPr>
        <p:spPr>
          <a:xfrm rot="5400000">
            <a:off x="6388169" y="-3217"/>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34475"/>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6 Steps to the College Process</a:t>
            </a:r>
            <a:endParaRPr sz="30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34A8145-333C-4127-A78B-13C3D6A07594}"/>
              </a:ext>
            </a:extLst>
          </p:cNvPr>
          <p:cNvSpPr txBox="1"/>
          <p:nvPr/>
        </p:nvSpPr>
        <p:spPr>
          <a:xfrm>
            <a:off x="574508" y="686530"/>
            <a:ext cx="8498781" cy="4001095"/>
          </a:xfrm>
          <a:prstGeom prst="rect">
            <a:avLst/>
          </a:prstGeom>
          <a:noFill/>
        </p:spPr>
        <p:txBody>
          <a:bodyPr wrap="square" lIns="91440" tIns="45720" rIns="91440" bIns="45720" anchor="t">
            <a:spAutoFit/>
          </a:bodyPr>
          <a:lstStyle/>
          <a:p>
            <a:pPr marL="342900" lvl="8" indent="-342900">
              <a:buFont typeface="+mj-lt"/>
              <a:buAutoNum type="arabicPeriod"/>
            </a:pPr>
            <a:r>
              <a:rPr lang="en-US" sz="1500" dirty="0">
                <a:latin typeface="Cormorant Garamond" panose="020B0604020202020204" charset="0"/>
                <a:ea typeface="Cormorant Garamond" panose="020B0604020202020204" charset="0"/>
                <a:sym typeface="Nunito"/>
              </a:rPr>
              <a:t>*</a:t>
            </a:r>
            <a:r>
              <a:rPr lang="en-US" sz="1500" b="1" dirty="0">
                <a:latin typeface="Cormorant Garamond" panose="020B0604020202020204" charset="0"/>
                <a:ea typeface="Cormorant Garamond" panose="020B0604020202020204" charset="0"/>
                <a:sym typeface="Nunito"/>
              </a:rPr>
              <a:t>Determine</a:t>
            </a:r>
            <a:r>
              <a:rPr lang="en-US" sz="1500" dirty="0">
                <a:latin typeface="Cormorant Garamond" panose="020B0604020202020204" charset="0"/>
                <a:ea typeface="Cormorant Garamond" panose="020B0604020202020204" charset="0"/>
                <a:sym typeface="Nunito"/>
              </a:rPr>
              <a:t> what college(s) they are applying to &amp; know their deadline(s)</a:t>
            </a:r>
          </a:p>
          <a:p>
            <a:pPr marL="342900" lvl="8" indent="-342900">
              <a:buFont typeface="+mj-lt"/>
              <a:buAutoNum type="arabicPeriod"/>
            </a:pPr>
            <a:endParaRPr lang="en-US" sz="1500" dirty="0">
              <a:latin typeface="Cormorant Garamond" panose="020B0604020202020204" charset="0"/>
              <a:ea typeface="Cormorant Garamond" panose="020B0604020202020204" charset="0"/>
              <a:sym typeface="Nunito"/>
            </a:endParaRPr>
          </a:p>
          <a:p>
            <a:pPr marL="342900" lvl="8" indent="-342900">
              <a:buFont typeface="+mj-lt"/>
              <a:buAutoNum type="arabicPeriod"/>
            </a:pPr>
            <a:r>
              <a:rPr lang="en-US" sz="1500" b="1" dirty="0">
                <a:latin typeface="Cormorant Garamond" panose="020B0604020202020204" charset="0"/>
                <a:ea typeface="Cormorant Garamond" panose="020B0604020202020204" charset="0"/>
                <a:sym typeface="Nunito"/>
              </a:rPr>
              <a:t>Determine</a:t>
            </a:r>
            <a:r>
              <a:rPr lang="en-US" sz="1500" dirty="0">
                <a:latin typeface="Cormorant Garamond" panose="020B0604020202020204" charset="0"/>
                <a:ea typeface="Cormorant Garamond" panose="020B0604020202020204" charset="0"/>
                <a:sym typeface="Nunito"/>
              </a:rPr>
              <a:t> the application type(s) </a:t>
            </a:r>
            <a:r>
              <a:rPr lang="en-US" sz="1500" i="1" dirty="0">
                <a:latin typeface="Cormorant Garamond" panose="020B0604020202020204" charset="0"/>
                <a:ea typeface="Cormorant Garamond" panose="020B0604020202020204" charset="0"/>
                <a:sym typeface="Nunito"/>
              </a:rPr>
              <a:t>– i.e., Common App, Common Black College App, Direct to Institution</a:t>
            </a:r>
          </a:p>
          <a:p>
            <a:pPr marL="342900" lvl="8" indent="-342900">
              <a:buFont typeface="+mj-lt"/>
              <a:buAutoNum type="arabicPeriod"/>
            </a:pPr>
            <a:endParaRPr lang="en-US" sz="1500" dirty="0">
              <a:latin typeface="Cormorant Garamond" panose="020B0604020202020204" charset="0"/>
              <a:ea typeface="Cormorant Garamond" panose="020B0604020202020204" charset="0"/>
              <a:sym typeface="Nunito"/>
            </a:endParaRPr>
          </a:p>
          <a:p>
            <a:pPr marL="342900" lvl="8" indent="-342900">
              <a:buFont typeface="+mj-lt"/>
              <a:buAutoNum type="arabicPeriod"/>
            </a:pPr>
            <a:r>
              <a:rPr lang="en-US" sz="1500" b="1" dirty="0">
                <a:latin typeface="Cormorant Garamond" panose="020B0604020202020204" charset="0"/>
                <a:ea typeface="Cormorant Garamond" panose="020B0604020202020204" charset="0"/>
                <a:sym typeface="Nunito"/>
              </a:rPr>
              <a:t>Complete</a:t>
            </a:r>
            <a:r>
              <a:rPr lang="en-US" sz="1500" dirty="0">
                <a:latin typeface="Cormorant Garamond" panose="020B0604020202020204" charset="0"/>
                <a:ea typeface="Cormorant Garamond" panose="020B0604020202020204" charset="0"/>
                <a:sym typeface="Nunito"/>
              </a:rPr>
              <a:t> their online profile/submit application(s)</a:t>
            </a:r>
          </a:p>
          <a:p>
            <a:pPr marL="342900" lvl="8" indent="-342900">
              <a:buFont typeface="+mj-lt"/>
              <a:buAutoNum type="arabicPeriod"/>
            </a:pPr>
            <a:endParaRPr lang="en-US" sz="1500" dirty="0">
              <a:latin typeface="Cormorant Garamond" panose="020B0604020202020204" charset="0"/>
              <a:ea typeface="Cormorant Garamond" panose="020B0604020202020204" charset="0"/>
              <a:sym typeface="Nunito"/>
            </a:endParaRPr>
          </a:p>
          <a:p>
            <a:pPr marL="342900" lvl="8" indent="-342900">
              <a:buFont typeface="+mj-lt"/>
              <a:buAutoNum type="arabicPeriod"/>
            </a:pPr>
            <a:r>
              <a:rPr lang="en-US" sz="1500" b="1" dirty="0">
                <a:latin typeface="Cormorant Garamond" panose="020B0604020202020204" charset="0"/>
                <a:ea typeface="Cormorant Garamond" panose="020B0604020202020204" charset="0"/>
                <a:sym typeface="Nunito"/>
              </a:rPr>
              <a:t>Pay</a:t>
            </a:r>
            <a:r>
              <a:rPr lang="en-US" sz="1500" dirty="0">
                <a:latin typeface="Cormorant Garamond" panose="020B0604020202020204" charset="0"/>
                <a:ea typeface="Cormorant Garamond" panose="020B0604020202020204" charset="0"/>
                <a:sym typeface="Nunito"/>
              </a:rPr>
              <a:t> application fee(s) or use fee waiver</a:t>
            </a:r>
          </a:p>
          <a:p>
            <a:pPr marL="342900" lvl="8" indent="-342900">
              <a:buFont typeface="+mj-lt"/>
              <a:buAutoNum type="arabicPeriod"/>
            </a:pPr>
            <a:endParaRPr lang="en-US" sz="1500" dirty="0">
              <a:latin typeface="Cormorant Garamond" panose="020B0604020202020204" charset="0"/>
              <a:ea typeface="Cormorant Garamond" panose="020B0604020202020204" charset="0"/>
              <a:sym typeface="Nunito"/>
            </a:endParaRPr>
          </a:p>
          <a:p>
            <a:pPr marL="342900" lvl="8" indent="-342900">
              <a:buFont typeface="+mj-lt"/>
              <a:buAutoNum type="arabicPeriod"/>
            </a:pPr>
            <a:r>
              <a:rPr lang="en-US" sz="1500" b="1" dirty="0">
                <a:latin typeface="Cormorant Garamond" panose="020B0604020202020204" charset="0"/>
                <a:ea typeface="Cormorant Garamond" panose="020B0604020202020204" charset="0"/>
                <a:sym typeface="Nunito"/>
              </a:rPr>
              <a:t>Send</a:t>
            </a:r>
            <a:r>
              <a:rPr lang="en-US" sz="1500" dirty="0">
                <a:latin typeface="Cormorant Garamond" panose="020B0604020202020204" charset="0"/>
                <a:ea typeface="Cormorant Garamond" panose="020B0604020202020204" charset="0"/>
                <a:sym typeface="Nunito"/>
              </a:rPr>
              <a:t> test scores directly from the sites (College Board/</a:t>
            </a:r>
            <a:r>
              <a:rPr lang="en-US" sz="1500" dirty="0">
                <a:latin typeface="Cormorant Garamond" panose="020B0604020202020204" charset="0"/>
                <a:ea typeface="Cormorant Garamond" panose="020B0604020202020204" charset="0"/>
              </a:rPr>
              <a:t>ACT) </a:t>
            </a:r>
            <a:r>
              <a:rPr lang="en-US" sz="1500" dirty="0">
                <a:latin typeface="Cormorant Garamond" panose="020B0604020202020204" charset="0"/>
                <a:ea typeface="Cormorant Garamond" panose="020B0604020202020204" charset="0"/>
                <a:sym typeface="Nunito"/>
              </a:rPr>
              <a:t>– this cannot be done by HS!</a:t>
            </a:r>
          </a:p>
          <a:p>
            <a:pPr marL="342900" lvl="8" indent="-342900">
              <a:buFont typeface="+mj-lt"/>
              <a:buAutoNum type="arabicPeriod"/>
            </a:pPr>
            <a:endParaRPr lang="en-US" sz="1500" dirty="0">
              <a:latin typeface="Cormorant Garamond" panose="020B0604020202020204" charset="0"/>
              <a:ea typeface="Cormorant Garamond" panose="020B0604020202020204" charset="0"/>
              <a:sym typeface="Nunito"/>
            </a:endParaRPr>
          </a:p>
          <a:p>
            <a:pPr marL="342900" lvl="8" indent="-342900">
              <a:buFont typeface="+mj-lt"/>
              <a:buAutoNum type="arabicPeriod"/>
            </a:pPr>
            <a:r>
              <a:rPr lang="en-US" sz="1500" b="1" dirty="0">
                <a:latin typeface="Cormorant Garamond" panose="020B0604020202020204" charset="0"/>
                <a:ea typeface="Cormorant Garamond" panose="020B0604020202020204" charset="0"/>
                <a:sym typeface="Nunito"/>
              </a:rPr>
              <a:t>Use Naviance </a:t>
            </a:r>
            <a:r>
              <a:rPr lang="en-US" sz="1500" dirty="0">
                <a:latin typeface="Cormorant Garamond" panose="020B0604020202020204" charset="0"/>
                <a:ea typeface="Cormorant Garamond" panose="020B0604020202020204" charset="0"/>
                <a:sym typeface="Nunito"/>
              </a:rPr>
              <a:t>– our “delivery system” – to: (1) Send the official transcript and/or (2) Obtain teacher letter of recommendations</a:t>
            </a:r>
          </a:p>
          <a:p>
            <a:pPr marL="285750" lvl="8" indent="-285750">
              <a:buFont typeface="Arial" panose="020B0604020202020204" pitchFamily="34" charset="0"/>
              <a:buChar char="•"/>
            </a:pPr>
            <a:endParaRPr lang="en-US" sz="1500" dirty="0">
              <a:latin typeface="Cormorant Garamond" panose="020B0604020202020204" charset="0"/>
              <a:ea typeface="Cormorant Garamond" panose="020B0604020202020204" charset="0"/>
              <a:sym typeface="Nunito"/>
            </a:endParaRPr>
          </a:p>
          <a:p>
            <a:pPr lvl="8"/>
            <a:r>
              <a:rPr lang="en-US" i="1" dirty="0">
                <a:latin typeface="Cormorant Garamond" panose="020B0604020202020204" charset="0"/>
                <a:ea typeface="Cormorant Garamond" panose="020B0604020202020204" charset="0"/>
                <a:sym typeface="Nunito"/>
              </a:rPr>
              <a:t>Remember – as the student/applicant, they need to be sure to track their admissions status directly from the institutions’ websites. </a:t>
            </a:r>
          </a:p>
          <a:p>
            <a:pPr lvl="8" algn="ctr"/>
            <a:endParaRPr lang="en-US" sz="1500" b="1" dirty="0">
              <a:latin typeface="Cormorant Garamond"/>
              <a:ea typeface="Cormorant Garamond"/>
              <a:sym typeface="Nunito"/>
            </a:endParaRPr>
          </a:p>
          <a:p>
            <a:pPr lvl="8" algn="ctr"/>
            <a:r>
              <a:rPr lang="en-US" sz="1500" b="1" dirty="0">
                <a:latin typeface="Cormorant Garamond"/>
                <a:ea typeface="Cormorant Garamond"/>
                <a:sym typeface="Nunito"/>
              </a:rPr>
              <a:t>*It is highly recommended that they take college campus tours! </a:t>
            </a:r>
            <a:endParaRPr lang="en-US" sz="1500" b="1" dirty="0">
              <a:latin typeface="Cormorant Garamond"/>
              <a:ea typeface="Cormorant Garamond"/>
            </a:endParaRPr>
          </a:p>
          <a:p>
            <a:pPr lvl="8" algn="ctr"/>
            <a:r>
              <a:rPr lang="en-US" sz="1500" i="1" dirty="0">
                <a:latin typeface="Cormorant Garamond" panose="020B0604020202020204" charset="0"/>
                <a:ea typeface="Cormorant Garamond" panose="020B0604020202020204" charset="0"/>
                <a:sym typeface="Nunito"/>
              </a:rPr>
              <a:t>Most (if not all) are free of charge and can easily be scheduled online directly from the college/university's websites.</a:t>
            </a:r>
          </a:p>
        </p:txBody>
      </p:sp>
      <p:sp>
        <p:nvSpPr>
          <p:cNvPr id="2" name="Rectangle 1">
            <a:extLst>
              <a:ext uri="{FF2B5EF4-FFF2-40B4-BE49-F238E27FC236}">
                <a16:creationId xmlns:a16="http://schemas.microsoft.com/office/drawing/2014/main" id="{1AE81BA6-BCEB-4FAD-BA16-E5B28EEBCD1D}"/>
              </a:ext>
            </a:extLst>
          </p:cNvPr>
          <p:cNvSpPr/>
          <p:nvPr/>
        </p:nvSpPr>
        <p:spPr>
          <a:xfrm>
            <a:off x="445708" y="4181185"/>
            <a:ext cx="8390721" cy="83665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92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2" name="Google Shape;162;p23">
            <a:extLst>
              <a:ext uri="{FF2B5EF4-FFF2-40B4-BE49-F238E27FC236}">
                <a16:creationId xmlns:a16="http://schemas.microsoft.com/office/drawing/2014/main" id="{2F192D50-C4BA-8518-0665-5BE473547839}"/>
              </a:ext>
            </a:extLst>
          </p:cNvPr>
          <p:cNvSpPr/>
          <p:nvPr/>
        </p:nvSpPr>
        <p:spPr>
          <a:xfrm rot="5400000">
            <a:off x="-649869" y="2338245"/>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964226" y="-10098"/>
            <a:ext cx="7215548"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GEORGIA MATCH</a:t>
            </a:r>
            <a:endParaRPr sz="300">
              <a:effectLst>
                <a:outerShdw blurRad="38100" dist="38100" dir="2700000" algn="tl">
                  <a:srgbClr val="000000">
                    <a:alpha val="43137"/>
                  </a:srgbClr>
                </a:outerShdw>
              </a:effectLst>
            </a:endParaRPr>
          </a:p>
        </p:txBody>
      </p:sp>
      <p:pic>
        <p:nvPicPr>
          <p:cNvPr id="1034" name="Picture 10" descr="A sign with text and images&#10;&#10;Description automatically generated">
            <a:extLst>
              <a:ext uri="{FF2B5EF4-FFF2-40B4-BE49-F238E27FC236}">
                <a16:creationId xmlns:a16="http://schemas.microsoft.com/office/drawing/2014/main" id="{E4966235-47F4-4DAD-BA44-A5AF41FA9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81" y="749567"/>
            <a:ext cx="3474662" cy="39964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2B5140C-427E-4169-AC94-2944C0A56C22}"/>
              </a:ext>
            </a:extLst>
          </p:cNvPr>
          <p:cNvSpPr txBox="1"/>
          <p:nvPr/>
        </p:nvSpPr>
        <p:spPr>
          <a:xfrm>
            <a:off x="4238943" y="1663809"/>
            <a:ext cx="4655126" cy="332398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i="0" dirty="0">
                <a:solidFill>
                  <a:srgbClr val="000000"/>
                </a:solidFill>
                <a:effectLst/>
                <a:latin typeface="Nunito" pitchFamily="2" charset="0"/>
              </a:rPr>
              <a:t>GEORGIA MATCH is a simple way for you to know where you are eligible for admission (to be admitted to college), based on your high school calculated HOPE grade point average (GPA) through 11th grade.</a:t>
            </a:r>
          </a:p>
          <a:p>
            <a:pPr marL="285750" indent="-285750">
              <a:buFont typeface="Arial" panose="020B0604020202020204" pitchFamily="34" charset="0"/>
              <a:buChar char="•"/>
            </a:pPr>
            <a:endParaRPr lang="en-US" dirty="0">
              <a:latin typeface="Nunito" pitchFamily="2" charset="0"/>
            </a:endParaRPr>
          </a:p>
          <a:p>
            <a:pPr marL="285750" indent="-285750">
              <a:buFont typeface="Arial" panose="020B0604020202020204" pitchFamily="34" charset="0"/>
              <a:buChar char="•"/>
            </a:pPr>
            <a:r>
              <a:rPr lang="en-US" i="0" dirty="0">
                <a:solidFill>
                  <a:srgbClr val="000000"/>
                </a:solidFill>
                <a:effectLst/>
                <a:latin typeface="Nunito" pitchFamily="2" charset="0"/>
              </a:rPr>
              <a:t>Note: GEORGIA MATCH works with public and private accredited high schools in Georgia only.</a:t>
            </a:r>
          </a:p>
          <a:p>
            <a:pPr marL="285750" indent="-285750">
              <a:buFont typeface="Arial" panose="020B0604020202020204" pitchFamily="34" charset="0"/>
              <a:buChar char="•"/>
            </a:pPr>
            <a:endParaRPr lang="en-US" i="0" dirty="0">
              <a:solidFill>
                <a:srgbClr val="000000"/>
              </a:solidFill>
              <a:effectLst/>
              <a:latin typeface="Nunito" pitchFamily="2" charset="0"/>
            </a:endParaRPr>
          </a:p>
          <a:p>
            <a:pPr marL="285750" indent="-285750">
              <a:buFont typeface="Arial" panose="020B0604020202020204" pitchFamily="34" charset="0"/>
              <a:buChar char="•"/>
            </a:pPr>
            <a:r>
              <a:rPr lang="en-US" dirty="0">
                <a:latin typeface="Nunito"/>
              </a:rPr>
              <a:t>A senior’s </a:t>
            </a:r>
            <a:r>
              <a:rPr lang="en-US" i="0" dirty="0">
                <a:solidFill>
                  <a:srgbClr val="000000"/>
                </a:solidFill>
                <a:effectLst/>
                <a:latin typeface="Nunito"/>
              </a:rPr>
              <a:t>GEORGIA MATCH colleges are found on one’s </a:t>
            </a:r>
            <a:r>
              <a:rPr lang="en-US" i="0" u="none" strike="noStrike" dirty="0">
                <a:solidFill>
                  <a:srgbClr val="0070C0"/>
                </a:solidFill>
                <a:effectLst/>
                <a:latin typeface="Nunito"/>
                <a:hlinkClick r:id="rId5">
                  <a:extLst>
                    <a:ext uri="{A12FA001-AC4F-418D-AE19-62706E023703}">
                      <ahyp:hlinkClr xmlns:ahyp="http://schemas.microsoft.com/office/drawing/2018/hyperlinkcolor" val="tx"/>
                    </a:ext>
                  </a:extLst>
                </a:hlinkClick>
              </a:rPr>
              <a:t>GAfutures Student Dashboard</a:t>
            </a:r>
            <a:r>
              <a:rPr lang="en-US" i="0" dirty="0">
                <a:solidFill>
                  <a:srgbClr val="0070C0"/>
                </a:solidFill>
                <a:effectLst/>
                <a:latin typeface="Nunito"/>
              </a:rPr>
              <a:t>.</a:t>
            </a:r>
          </a:p>
          <a:p>
            <a:endParaRPr lang="en-US" i="0" dirty="0">
              <a:solidFill>
                <a:srgbClr val="000000"/>
              </a:solidFill>
              <a:effectLst/>
              <a:latin typeface="Nunito" pitchFamily="2" charset="0"/>
            </a:endParaRPr>
          </a:p>
          <a:p>
            <a:pPr marL="285750" indent="-285750">
              <a:buFont typeface="Arial" panose="020B0604020202020204" pitchFamily="34" charset="0"/>
              <a:buChar char="•"/>
            </a:pPr>
            <a:r>
              <a:rPr lang="en-US" i="0" dirty="0">
                <a:solidFill>
                  <a:srgbClr val="000000"/>
                </a:solidFill>
                <a:effectLst/>
                <a:latin typeface="Nunito" pitchFamily="2" charset="0"/>
              </a:rPr>
              <a:t>Letters will be mailed home directly from GA Futures in October.</a:t>
            </a:r>
          </a:p>
          <a:p>
            <a:endParaRPr lang="en-US" dirty="0">
              <a:latin typeface="Nunito" pitchFamily="2" charset="0"/>
            </a:endParaRPr>
          </a:p>
        </p:txBody>
      </p:sp>
    </p:spTree>
    <p:extLst>
      <p:ext uri="{BB962C8B-B14F-4D97-AF65-F5344CB8AC3E}">
        <p14:creationId xmlns:p14="http://schemas.microsoft.com/office/powerpoint/2010/main" val="353352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28"/>
          <p:cNvSpPr txBox="1"/>
          <p:nvPr/>
        </p:nvSpPr>
        <p:spPr>
          <a:xfrm>
            <a:off x="3044114" y="1989487"/>
            <a:ext cx="3055771" cy="1292662"/>
          </a:xfrm>
          <a:prstGeom prst="rect">
            <a:avLst/>
          </a:prstGeom>
          <a:noFill/>
          <a:ln>
            <a:noFill/>
          </a:ln>
        </p:spPr>
        <p:txBody>
          <a:bodyPr spcFirstLastPara="1" wrap="square" lIns="0" tIns="0" rIns="0" bIns="0" anchor="t" anchorCtr="0">
            <a:spAutoFit/>
          </a:bodyPr>
          <a:lstStyle/>
          <a:p>
            <a:pPr marL="0" marR="0" lvl="0" indent="0" algn="ctr" rtl="0">
              <a:lnSpc>
                <a:spcPct val="139998"/>
              </a:lnSpc>
              <a:spcBef>
                <a:spcPts val="0"/>
              </a:spcBef>
              <a:spcAft>
                <a:spcPts val="0"/>
              </a:spcAft>
              <a:buNone/>
            </a:pPr>
            <a:r>
              <a:rPr lang="en" sz="6000" b="1" i="0" u="none" strike="noStrike" cap="none" dirty="0">
                <a:solidFill>
                  <a:srgbClr val="000000"/>
                </a:solidFill>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Naviance</a:t>
            </a:r>
            <a:endParaRPr sz="800" b="1" dirty="0">
              <a:effectLst>
                <a:outerShdw blurRad="38100" dist="38100" dir="2700000" algn="tl">
                  <a:srgbClr val="000000">
                    <a:alpha val="43137"/>
                  </a:srgbClr>
                </a:outerShdw>
              </a:effectLst>
            </a:endParaRPr>
          </a:p>
        </p:txBody>
      </p:sp>
      <p:sp>
        <p:nvSpPr>
          <p:cNvPr id="248" name="Google Shape;248;p28"/>
          <p:cNvSpPr/>
          <p:nvPr/>
        </p:nvSpPr>
        <p:spPr>
          <a:xfrm rot="5400000">
            <a:off x="-49467" y="-155011"/>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49" name="Google Shape;249;p28"/>
          <p:cNvSpPr/>
          <p:nvPr/>
        </p:nvSpPr>
        <p:spPr>
          <a:xfrm rot="5400000">
            <a:off x="5902888" y="336959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p:cNvCxnSpPr/>
          <p:nvPr/>
        </p:nvCxnSpPr>
        <p:spPr>
          <a:xfrm>
            <a:off x="3415846" y="193024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p:cNvCxnSpPr/>
          <p:nvPr/>
        </p:nvCxnSpPr>
        <p:spPr>
          <a:xfrm>
            <a:off x="743463" y="3844328"/>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p:cNvCxnSpPr/>
          <p:nvPr/>
        </p:nvCxnSpPr>
        <p:spPr>
          <a:xfrm>
            <a:off x="3415846" y="155266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p:cNvCxnSpPr/>
          <p:nvPr/>
        </p:nvCxnSpPr>
        <p:spPr>
          <a:xfrm>
            <a:off x="743463" y="3466745"/>
            <a:ext cx="5213804" cy="8390"/>
          </a:xfrm>
          <a:prstGeom prst="straightConnector1">
            <a:avLst/>
          </a:prstGeom>
          <a:noFill/>
          <a:ln w="9525" cap="flat" cmpd="sng">
            <a:solidFill>
              <a:srgbClr val="000000"/>
            </a:solidFill>
            <a:prstDash val="solid"/>
            <a:round/>
            <a:headEnd type="none" w="sm" len="sm"/>
            <a:tailEnd type="none" w="sm" len="sm"/>
          </a:ln>
        </p:spPr>
      </p:cxnSp>
      <p:sp>
        <p:nvSpPr>
          <p:cNvPr id="11" name="TextBox 10">
            <a:extLst>
              <a:ext uri="{FF2B5EF4-FFF2-40B4-BE49-F238E27FC236}">
                <a16:creationId xmlns:a16="http://schemas.microsoft.com/office/drawing/2014/main" id="{E6AFF27C-918A-4654-9E15-92B07E7BBB41}"/>
              </a:ext>
            </a:extLst>
          </p:cNvPr>
          <p:cNvSpPr txBox="1"/>
          <p:nvPr/>
        </p:nvSpPr>
        <p:spPr>
          <a:xfrm>
            <a:off x="557597" y="3946310"/>
            <a:ext cx="5585535" cy="523220"/>
          </a:xfrm>
          <a:prstGeom prst="rect">
            <a:avLst/>
          </a:prstGeom>
          <a:noFill/>
        </p:spPr>
        <p:txBody>
          <a:bodyPr wrap="square">
            <a:spAutoFit/>
          </a:bodyPr>
          <a:lstStyle/>
          <a:p>
            <a:pPr algn="ctr">
              <a:defRPr/>
            </a:pPr>
            <a:r>
              <a:rPr lang="en-US" i="1" dirty="0">
                <a:latin typeface="Cormorant Garamond" panose="020B0604020202020204" charset="0"/>
                <a:ea typeface="Cormorant Garamond" panose="020B0604020202020204" charset="0"/>
              </a:rPr>
              <a:t>Naviance is a delivery system and college/career search engine and also how we communicate with students and parents throughout the school year.  </a:t>
            </a:r>
          </a:p>
        </p:txBody>
      </p:sp>
    </p:spTree>
    <p:extLst>
      <p:ext uri="{BB962C8B-B14F-4D97-AF65-F5344CB8AC3E}">
        <p14:creationId xmlns:p14="http://schemas.microsoft.com/office/powerpoint/2010/main" val="2914181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3" name="Google Shape;162;p23">
            <a:extLst>
              <a:ext uri="{FF2B5EF4-FFF2-40B4-BE49-F238E27FC236}">
                <a16:creationId xmlns:a16="http://schemas.microsoft.com/office/drawing/2014/main" id="{A0F5D9D8-913B-9DCB-356D-946D0D0D6A2C}"/>
              </a:ext>
            </a:extLst>
          </p:cNvPr>
          <p:cNvSpPr/>
          <p:nvPr/>
        </p:nvSpPr>
        <p:spPr>
          <a:xfrm rot="5400000">
            <a:off x="5786993" y="1780738"/>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 name="Google Shape;162;p23">
            <a:extLst>
              <a:ext uri="{FF2B5EF4-FFF2-40B4-BE49-F238E27FC236}">
                <a16:creationId xmlns:a16="http://schemas.microsoft.com/office/drawing/2014/main" id="{2BFF3C05-B89D-1351-0E26-4D1C7C14FDAA}"/>
              </a:ext>
            </a:extLst>
          </p:cNvPr>
          <p:cNvSpPr/>
          <p:nvPr/>
        </p:nvSpPr>
        <p:spPr>
          <a:xfrm rot="5400000">
            <a:off x="-73256" y="1780738"/>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p:cNvCxnSpPr/>
          <p:nvPr/>
        </p:nvCxnSpPr>
        <p:spPr>
          <a:xfrm>
            <a:off x="506666" y="631647"/>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34475"/>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Multiple Uses for Naviance</a:t>
            </a:r>
            <a:endParaRPr sz="300">
              <a:effectLst>
                <a:outerShdw blurRad="38100" dist="38100" dir="2700000" algn="tl">
                  <a:srgbClr val="000000">
                    <a:alpha val="43137"/>
                  </a:srgbClr>
                </a:outerShdw>
              </a:effectLst>
            </a:endParaRPr>
          </a:p>
        </p:txBody>
      </p:sp>
      <p:graphicFrame>
        <p:nvGraphicFramePr>
          <p:cNvPr id="15" name="Content Placeholder 2">
            <a:extLst>
              <a:ext uri="{FF2B5EF4-FFF2-40B4-BE49-F238E27FC236}">
                <a16:creationId xmlns:a16="http://schemas.microsoft.com/office/drawing/2014/main" id="{939396AF-56EB-465D-8BD5-6923700776FC}"/>
              </a:ext>
            </a:extLst>
          </p:cNvPr>
          <p:cNvGraphicFramePr>
            <a:graphicFrameLocks/>
          </p:cNvGraphicFramePr>
          <p:nvPr>
            <p:extLst>
              <p:ext uri="{D42A27DB-BD31-4B8C-83A1-F6EECF244321}">
                <p14:modId xmlns:p14="http://schemas.microsoft.com/office/powerpoint/2010/main" val="3804477958"/>
              </p:ext>
            </p:extLst>
          </p:nvPr>
        </p:nvGraphicFramePr>
        <p:xfrm>
          <a:off x="1168618" y="1131019"/>
          <a:ext cx="6791396" cy="3380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647895FA-6545-4E6B-88AC-19EAEE9C9492}"/>
              </a:ext>
            </a:extLst>
          </p:cNvPr>
          <p:cNvSpPr txBox="1"/>
          <p:nvPr/>
        </p:nvSpPr>
        <p:spPr>
          <a:xfrm>
            <a:off x="3103289" y="630322"/>
            <a:ext cx="2937421" cy="338554"/>
          </a:xfrm>
          <a:prstGeom prst="rect">
            <a:avLst/>
          </a:prstGeom>
          <a:noFill/>
        </p:spPr>
        <p:txBody>
          <a:bodyPr wrap="square">
            <a:spAutoFit/>
          </a:bodyPr>
          <a:lstStyle/>
          <a:p>
            <a:r>
              <a:rPr lang="en-US" sz="1600" dirty="0">
                <a:latin typeface="Cormorant Garamond" panose="020B0604020202020204" charset="0"/>
                <a:ea typeface="Cormorant Garamond" panose="020B0604020202020204" charset="0"/>
              </a:rPr>
              <a:t>Available to students online, 24/7! </a:t>
            </a:r>
          </a:p>
        </p:txBody>
      </p:sp>
    </p:spTree>
    <p:extLst>
      <p:ext uri="{BB962C8B-B14F-4D97-AF65-F5344CB8AC3E}">
        <p14:creationId xmlns:p14="http://schemas.microsoft.com/office/powerpoint/2010/main" val="404794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2" name="Google Shape;162;p23">
            <a:extLst>
              <a:ext uri="{FF2B5EF4-FFF2-40B4-BE49-F238E27FC236}">
                <a16:creationId xmlns:a16="http://schemas.microsoft.com/office/drawing/2014/main" id="{461DABC4-56AA-777F-C902-91B5627C6D19}"/>
              </a:ext>
            </a:extLst>
          </p:cNvPr>
          <p:cNvSpPr/>
          <p:nvPr/>
        </p:nvSpPr>
        <p:spPr>
          <a:xfrm rot="5400000">
            <a:off x="6357059" y="518300"/>
            <a:ext cx="3108542"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p:cNvCxnSpPr/>
          <p:nvPr/>
        </p:nvCxnSpPr>
        <p:spPr>
          <a:xfrm>
            <a:off x="514350" y="560107"/>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113304"/>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Common App Matching</a:t>
            </a:r>
            <a:endParaRPr sz="30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2BA2685-2D24-481F-99C5-BD1E6AEA62DB}"/>
              </a:ext>
            </a:extLst>
          </p:cNvPr>
          <p:cNvSpPr txBox="1"/>
          <p:nvPr/>
        </p:nvSpPr>
        <p:spPr>
          <a:xfrm>
            <a:off x="476679" y="576224"/>
            <a:ext cx="8363230" cy="3108543"/>
          </a:xfrm>
          <a:prstGeom prst="rect">
            <a:avLst/>
          </a:prstGeom>
          <a:noFill/>
        </p:spPr>
        <p:txBody>
          <a:bodyPr wrap="square">
            <a:spAutoFit/>
          </a:bodyPr>
          <a:lstStyle/>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Common App</a:t>
            </a:r>
          </a:p>
          <a:p>
            <a:pPr lvl="1"/>
            <a:r>
              <a:rPr lang="en-US" dirty="0">
                <a:latin typeface="Cormorant Garamond" panose="020B0604020202020204" charset="0"/>
                <a:ea typeface="Cormorant Garamond" panose="020B0604020202020204" charset="0"/>
              </a:rPr>
              <a:t>	Undergraduate College Admission Application </a:t>
            </a:r>
          </a:p>
          <a:p>
            <a:pPr lvl="1"/>
            <a:r>
              <a:rPr lang="en-US" dirty="0">
                <a:latin typeface="Cormorant Garamond" panose="020B0604020202020204" charset="0"/>
                <a:ea typeface="Cormorant Garamond" panose="020B0604020202020204" charset="0"/>
              </a:rPr>
              <a:t>	Apply to 1,000+ member colleges and universities</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dirty="0">
                <a:latin typeface="Cormorant Garamond" panose="020B0604020202020204" charset="0"/>
                <a:ea typeface="Cormorant Garamond" panose="020B0604020202020204" charset="0"/>
              </a:rPr>
              <a:t>Students are </a:t>
            </a:r>
            <a:r>
              <a:rPr lang="en-US" b="1" u="sng" dirty="0">
                <a:latin typeface="Cormorant Garamond" panose="020B0604020202020204" charset="0"/>
                <a:ea typeface="Cormorant Garamond" panose="020B0604020202020204" charset="0"/>
              </a:rPr>
              <a:t>required to match their Common App and Naviance Student accounts</a:t>
            </a:r>
            <a:r>
              <a:rPr lang="en-US" dirty="0">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dirty="0">
                <a:latin typeface="Cormorant Garamond" panose="020B0604020202020204" charset="0"/>
                <a:ea typeface="Cormorant Garamond" panose="020B0604020202020204" charset="0"/>
              </a:rPr>
              <a:t>In order to match the Common App account, students must:</a:t>
            </a:r>
          </a:p>
          <a:p>
            <a:pPr lvl="1"/>
            <a:r>
              <a:rPr lang="en-US" dirty="0">
                <a:latin typeface="Cormorant Garamond" panose="020B0604020202020204" charset="0"/>
                <a:ea typeface="Cormorant Garamond" panose="020B0604020202020204" charset="0"/>
              </a:rPr>
              <a:t>	(1) </a:t>
            </a:r>
            <a:r>
              <a:rPr lang="en-US" b="1" dirty="0">
                <a:latin typeface="Cormorant Garamond" panose="020B0604020202020204" charset="0"/>
                <a:ea typeface="Cormorant Garamond" panose="020B0604020202020204" charset="0"/>
              </a:rPr>
              <a:t>Create a Common App account</a:t>
            </a:r>
          </a:p>
          <a:p>
            <a:pPr lvl="1"/>
            <a:r>
              <a:rPr lang="en-US" dirty="0">
                <a:latin typeface="Cormorant Garamond" panose="020B0604020202020204" charset="0"/>
                <a:ea typeface="Cormorant Garamond" panose="020B0604020202020204" charset="0"/>
              </a:rPr>
              <a:t>	(2) Complete the </a:t>
            </a:r>
            <a:r>
              <a:rPr lang="en-US" b="1" dirty="0">
                <a:latin typeface="Cormorant Garamond" panose="020B0604020202020204" charset="0"/>
                <a:ea typeface="Cormorant Garamond" panose="020B0604020202020204" charset="0"/>
              </a:rPr>
              <a:t>Education</a:t>
            </a:r>
            <a:r>
              <a:rPr lang="en-US" dirty="0">
                <a:latin typeface="Cormorant Garamond" panose="020B0604020202020204" charset="0"/>
                <a:ea typeface="Cormorant Garamond" panose="020B0604020202020204" charset="0"/>
              </a:rPr>
              <a:t> section of the Common App</a:t>
            </a:r>
          </a:p>
          <a:p>
            <a:pPr lvl="1"/>
            <a:r>
              <a:rPr lang="en-US" dirty="0">
                <a:latin typeface="Cormorant Garamond" panose="020B0604020202020204" charset="0"/>
                <a:ea typeface="Cormorant Garamond" panose="020B0604020202020204" charset="0"/>
              </a:rPr>
              <a:t>	(3) Sign the </a:t>
            </a:r>
            <a:r>
              <a:rPr lang="en-US" b="1" dirty="0">
                <a:latin typeface="Cormorant Garamond" panose="020B0604020202020204" charset="0"/>
                <a:ea typeface="Cormorant Garamond" panose="020B0604020202020204" charset="0"/>
              </a:rPr>
              <a:t>FERPA Release Authorization </a:t>
            </a:r>
            <a:r>
              <a:rPr lang="en-US" dirty="0">
                <a:latin typeface="Cormorant Garamond" panose="020B0604020202020204" charset="0"/>
                <a:ea typeface="Cormorant Garamond" panose="020B0604020202020204" charset="0"/>
              </a:rPr>
              <a:t>in the Common App</a:t>
            </a:r>
          </a:p>
          <a:p>
            <a:pPr marL="285750" lvl="1" indent="-285750">
              <a:buFont typeface="Arial" panose="020B0604020202020204" pitchFamily="34" charset="0"/>
              <a:buChar char="•"/>
            </a:pPr>
            <a:r>
              <a:rPr lang="en-US" dirty="0">
                <a:latin typeface="Cormorant Garamond" panose="020B0604020202020204" charset="0"/>
                <a:ea typeface="Cormorant Garamond" panose="020B0604020202020204" charset="0"/>
              </a:rPr>
              <a:t>Once completed, select “</a:t>
            </a:r>
            <a:r>
              <a:rPr lang="en-US" b="1" dirty="0">
                <a:latin typeface="Cormorant Garamond" panose="020B0604020202020204" charset="0"/>
                <a:ea typeface="Cormorant Garamond" panose="020B0604020202020204" charset="0"/>
              </a:rPr>
              <a:t>Match Accounts</a:t>
            </a:r>
            <a:r>
              <a:rPr lang="en-US" dirty="0">
                <a:latin typeface="Cormorant Garamond" panose="020B0604020202020204" charset="0"/>
                <a:ea typeface="Cormorant Garamond" panose="020B0604020202020204" charset="0"/>
              </a:rPr>
              <a:t>” from Naviance – pictured below.</a:t>
            </a:r>
          </a:p>
          <a:p>
            <a:pPr marL="285750" lvl="1"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lvl="1" indent="-285750">
              <a:buFont typeface="Arial" panose="020B0604020202020204" pitchFamily="34" charset="0"/>
              <a:buChar char="•"/>
            </a:pPr>
            <a:r>
              <a:rPr lang="en-US" b="1" dirty="0">
                <a:latin typeface="Cormorant Garamond" panose="020B0604020202020204" charset="0"/>
                <a:ea typeface="Cormorant Garamond" panose="020B0604020202020204" charset="0"/>
              </a:rPr>
              <a:t>NOTE:</a:t>
            </a:r>
            <a:r>
              <a:rPr lang="en-US" dirty="0">
                <a:latin typeface="Cormorant Garamond" panose="020B0604020202020204" charset="0"/>
                <a:ea typeface="Cormorant Garamond" panose="020B0604020202020204" charset="0"/>
              </a:rPr>
              <a:t> Not all colleges and universities are on Common App. Some have their own, individual applications </a:t>
            </a:r>
          </a:p>
          <a:p>
            <a:pPr lvl="1"/>
            <a:r>
              <a:rPr lang="en-US" dirty="0">
                <a:latin typeface="Cormorant Garamond" panose="020B0604020202020204" charset="0"/>
                <a:ea typeface="Cormorant Garamond" panose="020B0604020202020204" charset="0"/>
              </a:rPr>
              <a:t>                     that can be found on the school’s undergraduate admissions website.</a:t>
            </a:r>
          </a:p>
        </p:txBody>
      </p:sp>
      <p:pic>
        <p:nvPicPr>
          <p:cNvPr id="4" name="Picture 3" descr="A screenshot of a phone&#10;&#10;Description automatically generated">
            <a:extLst>
              <a:ext uri="{FF2B5EF4-FFF2-40B4-BE49-F238E27FC236}">
                <a16:creationId xmlns:a16="http://schemas.microsoft.com/office/drawing/2014/main" id="{48475696-5AB9-4FC7-B56F-BCF52CBE527A}"/>
              </a:ext>
            </a:extLst>
          </p:cNvPr>
          <p:cNvPicPr>
            <a:picLocks noChangeAspect="1"/>
          </p:cNvPicPr>
          <p:nvPr/>
        </p:nvPicPr>
        <p:blipFill>
          <a:blip r:embed="rId4"/>
          <a:stretch>
            <a:fillRect/>
          </a:stretch>
        </p:blipFill>
        <p:spPr>
          <a:xfrm>
            <a:off x="0" y="3754231"/>
            <a:ext cx="9144000" cy="1389269"/>
          </a:xfrm>
          <a:prstGeom prst="rect">
            <a:avLst/>
          </a:prstGeom>
        </p:spPr>
      </p:pic>
      <p:cxnSp>
        <p:nvCxnSpPr>
          <p:cNvPr id="10" name="Straight Arrow Connector 9">
            <a:extLst>
              <a:ext uri="{FF2B5EF4-FFF2-40B4-BE49-F238E27FC236}">
                <a16:creationId xmlns:a16="http://schemas.microsoft.com/office/drawing/2014/main" id="{35FD1FDE-FB11-4FBE-8531-41440F479B35}"/>
              </a:ext>
            </a:extLst>
          </p:cNvPr>
          <p:cNvCxnSpPr>
            <a:cxnSpLocks/>
          </p:cNvCxnSpPr>
          <p:nvPr/>
        </p:nvCxnSpPr>
        <p:spPr>
          <a:xfrm>
            <a:off x="8629650" y="2270234"/>
            <a:ext cx="0" cy="23639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58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5" name="Google Shape;162;p23">
            <a:extLst>
              <a:ext uri="{FF2B5EF4-FFF2-40B4-BE49-F238E27FC236}">
                <a16:creationId xmlns:a16="http://schemas.microsoft.com/office/drawing/2014/main" id="{6AA11666-C439-DF8F-74E8-884B7DBAACFB}"/>
              </a:ext>
            </a:extLst>
          </p:cNvPr>
          <p:cNvSpPr/>
          <p:nvPr/>
        </p:nvSpPr>
        <p:spPr>
          <a:xfrm rot="5400000">
            <a:off x="6324722" y="2416738"/>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85" name="Google Shape;185;p25"/>
          <p:cNvSpPr txBox="1"/>
          <p:nvPr/>
        </p:nvSpPr>
        <p:spPr>
          <a:xfrm>
            <a:off x="468127" y="267107"/>
            <a:ext cx="8161523" cy="590931"/>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 sz="3200" dirty="0">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CHS</a:t>
            </a:r>
            <a:r>
              <a:rPr lang="en" sz="3200" b="0" i="0" u="none" strike="noStrike" cap="none" dirty="0">
                <a:solidFill>
                  <a:srgbClr val="000000"/>
                </a:solidFill>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 School Counselo</a:t>
            </a:r>
            <a:r>
              <a:rPr lang="en" sz="3200" dirty="0">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rs</a:t>
            </a:r>
            <a:endParaRPr lang="en-US" sz="3200" dirty="0">
              <a:effectLst>
                <a:outerShdw blurRad="38100" dist="38100" dir="2700000" algn="tl">
                  <a:srgbClr val="000000">
                    <a:alpha val="43137"/>
                  </a:srgbClr>
                </a:outerShdw>
              </a:effectLst>
            </a:endParaRPr>
          </a:p>
        </p:txBody>
      </p:sp>
      <p:sp>
        <p:nvSpPr>
          <p:cNvPr id="196" name="Google Shape;196;p25"/>
          <p:cNvSpPr txBox="1"/>
          <p:nvPr/>
        </p:nvSpPr>
        <p:spPr>
          <a:xfrm>
            <a:off x="3692741" y="2416248"/>
            <a:ext cx="382930" cy="150811"/>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endParaRPr sz="700"/>
          </a:p>
        </p:txBody>
      </p:sp>
      <p:cxnSp>
        <p:nvCxnSpPr>
          <p:cNvPr id="199" name="Google Shape;199;p25"/>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sp>
        <p:nvSpPr>
          <p:cNvPr id="2" name="TextBox 1">
            <a:extLst>
              <a:ext uri="{FF2B5EF4-FFF2-40B4-BE49-F238E27FC236}">
                <a16:creationId xmlns:a16="http://schemas.microsoft.com/office/drawing/2014/main" id="{AAC84478-4B85-C9CF-FF66-F40CD63BE022}"/>
              </a:ext>
            </a:extLst>
          </p:cNvPr>
          <p:cNvSpPr txBox="1"/>
          <p:nvPr/>
        </p:nvSpPr>
        <p:spPr>
          <a:xfrm>
            <a:off x="514350" y="323367"/>
            <a:ext cx="3508855" cy="4185761"/>
          </a:xfrm>
          <a:prstGeom prst="rect">
            <a:avLst/>
          </a:prstGeom>
          <a:noFill/>
        </p:spPr>
        <p:txBody>
          <a:bodyPr wrap="square" lIns="91440" tIns="45720" rIns="91440" bIns="45720" rtlCol="0" anchor="t">
            <a:spAutoFit/>
          </a:bodyPr>
          <a:lstStyle/>
          <a:p>
            <a:endParaRPr lang="en-US" sz="1600" dirty="0">
              <a:latin typeface="+mn-lt"/>
            </a:endParaRPr>
          </a:p>
          <a:p>
            <a:endParaRPr lang="en-US" sz="1600" dirty="0">
              <a:latin typeface="+mn-lt"/>
            </a:endParaRPr>
          </a:p>
          <a:p>
            <a:r>
              <a:rPr lang="en-US" sz="1800" b="1" i="0" dirty="0">
                <a:solidFill>
                  <a:srgbClr val="000000"/>
                </a:solidFill>
                <a:effectLst/>
                <a:latin typeface="Cormorant Garamond" panose="020B0604020202020204" charset="0"/>
                <a:ea typeface="Cormorant Garamond" panose="020B0604020202020204" charset="0"/>
              </a:rPr>
              <a:t>A - Bk: Ms. Tasia Turner</a:t>
            </a:r>
            <a:endParaRPr lang="en-US" sz="1800" b="1" dirty="0">
              <a:latin typeface="Cormorant Garamond" panose="020B0604020202020204" charset="0"/>
              <a:ea typeface="Cormorant Garamond" panose="020B0604020202020204" charset="0"/>
            </a:endParaRPr>
          </a:p>
          <a:p>
            <a:endParaRPr lang="en-US" sz="1800" b="1" dirty="0">
              <a:latin typeface="Cormorant Garamond" panose="020B0604020202020204" charset="0"/>
              <a:ea typeface="Cormorant Garamond" panose="020B0604020202020204" charset="0"/>
            </a:endParaRPr>
          </a:p>
          <a:p>
            <a:r>
              <a:rPr lang="en-US" sz="1800" b="1" i="0" dirty="0">
                <a:solidFill>
                  <a:srgbClr val="000000"/>
                </a:solidFill>
                <a:effectLst/>
                <a:latin typeface="Cormorant Garamond" panose="020B0604020202020204" charset="0"/>
                <a:ea typeface="Cormorant Garamond" panose="020B0604020202020204" charset="0"/>
              </a:rPr>
              <a:t>Bl - Dol: Ms. Kimberly West</a:t>
            </a:r>
            <a:r>
              <a:rPr lang="en-US" sz="1800" b="1" dirty="0">
                <a:latin typeface="Cormorant Garamond" panose="020B0604020202020204" charset="0"/>
                <a:ea typeface="Cormorant Garamond" panose="020B0604020202020204" charset="0"/>
              </a:rPr>
              <a:t> </a:t>
            </a:r>
            <a:endParaRPr lang="en-US" sz="1800" b="1" i="0" dirty="0">
              <a:solidFill>
                <a:srgbClr val="000000"/>
              </a:solidFill>
              <a:effectLst/>
              <a:latin typeface="Cormorant Garamond" panose="020B0604020202020204" charset="0"/>
              <a:ea typeface="Cormorant Garamond" panose="020B0604020202020204" charset="0"/>
            </a:endParaRPr>
          </a:p>
          <a:p>
            <a:endParaRPr lang="en-US" sz="1800" b="1" dirty="0">
              <a:latin typeface="Cormorant Garamond" panose="020B0604020202020204" charset="0"/>
              <a:ea typeface="Cormorant Garamond" panose="020B0604020202020204" charset="0"/>
            </a:endParaRPr>
          </a:p>
          <a:p>
            <a:r>
              <a:rPr lang="en-US" sz="1800" b="1" i="0" dirty="0">
                <a:solidFill>
                  <a:srgbClr val="000000"/>
                </a:solidFill>
                <a:effectLst/>
                <a:latin typeface="Cormorant Garamond" panose="020B0604020202020204" charset="0"/>
                <a:ea typeface="Cormorant Garamond" panose="020B0604020202020204" charset="0"/>
              </a:rPr>
              <a:t>Dom - Ha: Dr. Brent </a:t>
            </a:r>
            <a:r>
              <a:rPr lang="en-US" sz="1800" b="1" dirty="0">
                <a:latin typeface="Cormorant Garamond" panose="020B0604020202020204" charset="0"/>
                <a:ea typeface="Cormorant Garamond" panose="020B0604020202020204" charset="0"/>
              </a:rPr>
              <a:t>J</a:t>
            </a:r>
            <a:r>
              <a:rPr lang="en-US" sz="1800" b="1" i="0" dirty="0">
                <a:solidFill>
                  <a:srgbClr val="000000"/>
                </a:solidFill>
                <a:effectLst/>
                <a:latin typeface="Cormorant Garamond" panose="020B0604020202020204" charset="0"/>
                <a:ea typeface="Cormorant Garamond" panose="020B0604020202020204" charset="0"/>
              </a:rPr>
              <a:t>ohnson</a:t>
            </a:r>
          </a:p>
          <a:p>
            <a:endParaRPr lang="en-US" sz="1800" b="1" dirty="0">
              <a:latin typeface="Cormorant Garamond" panose="020B0604020202020204" charset="0"/>
              <a:ea typeface="Cormorant Garamond" panose="020B0604020202020204" charset="0"/>
            </a:endParaRPr>
          </a:p>
          <a:p>
            <a:r>
              <a:rPr lang="en-US" sz="1800" b="1" i="0" dirty="0">
                <a:solidFill>
                  <a:srgbClr val="000000"/>
                </a:solidFill>
                <a:effectLst/>
                <a:latin typeface="Cormorant Garamond" panose="020B0604020202020204" charset="0"/>
                <a:ea typeface="Cormorant Garamond" panose="020B0604020202020204" charset="0"/>
              </a:rPr>
              <a:t>Hb - L: Ms. Michelle Dotson</a:t>
            </a:r>
          </a:p>
          <a:p>
            <a:endParaRPr lang="en-US" sz="1800" b="1" dirty="0">
              <a:latin typeface="Cormorant Garamond" panose="020B0604020202020204" charset="0"/>
              <a:ea typeface="Cormorant Garamond" panose="020B0604020202020204" charset="0"/>
            </a:endParaRPr>
          </a:p>
          <a:p>
            <a:r>
              <a:rPr lang="en-US" sz="1800" b="1" i="0" dirty="0">
                <a:solidFill>
                  <a:srgbClr val="000000"/>
                </a:solidFill>
                <a:effectLst/>
                <a:latin typeface="Cormorant Garamond" panose="020B0604020202020204" charset="0"/>
                <a:ea typeface="Cormorant Garamond" panose="020B0604020202020204" charset="0"/>
              </a:rPr>
              <a:t>M - Pem: Ms. Yolanda Wright</a:t>
            </a:r>
          </a:p>
          <a:p>
            <a:endParaRPr lang="en-US" sz="1800" b="1" dirty="0">
              <a:latin typeface="Cormorant Garamond" panose="020B0604020202020204" charset="0"/>
              <a:ea typeface="Cormorant Garamond" panose="020B0604020202020204" charset="0"/>
            </a:endParaRPr>
          </a:p>
          <a:p>
            <a:r>
              <a:rPr lang="en-US" sz="1800" b="1" i="0" dirty="0">
                <a:solidFill>
                  <a:srgbClr val="000000"/>
                </a:solidFill>
                <a:effectLst/>
                <a:latin typeface="Cormorant Garamond" panose="020B0604020202020204" charset="0"/>
                <a:ea typeface="Cormorant Garamond" panose="020B0604020202020204" charset="0"/>
              </a:rPr>
              <a:t>Pen - </a:t>
            </a:r>
            <a:r>
              <a:rPr lang="en-US" sz="1800" b="1" i="0" dirty="0" err="1">
                <a:solidFill>
                  <a:srgbClr val="000000"/>
                </a:solidFill>
                <a:effectLst/>
                <a:latin typeface="Cormorant Garamond" panose="020B0604020202020204" charset="0"/>
                <a:ea typeface="Cormorant Garamond" panose="020B0604020202020204" charset="0"/>
              </a:rPr>
              <a:t>Sm</a:t>
            </a:r>
            <a:r>
              <a:rPr lang="en-US" sz="1800" b="1" i="0" dirty="0">
                <a:solidFill>
                  <a:srgbClr val="000000"/>
                </a:solidFill>
                <a:effectLst/>
                <a:latin typeface="Cormorant Garamond" panose="020B0604020202020204" charset="0"/>
                <a:ea typeface="Cormorant Garamond" panose="020B0604020202020204" charset="0"/>
              </a:rPr>
              <a:t>: Ms. Rotarsha Jackson</a:t>
            </a:r>
          </a:p>
          <a:p>
            <a:endParaRPr lang="en-US" sz="1800" b="1" dirty="0">
              <a:latin typeface="Cormorant Garamond" panose="020B0604020202020204" charset="0"/>
              <a:ea typeface="Cormorant Garamond" panose="020B0604020202020204" charset="0"/>
            </a:endParaRPr>
          </a:p>
          <a:p>
            <a:r>
              <a:rPr lang="en-US" sz="1800" b="1" i="0" dirty="0">
                <a:solidFill>
                  <a:srgbClr val="000000"/>
                </a:solidFill>
                <a:effectLst/>
                <a:latin typeface="Cormorant Garamond" panose="020B0604020202020204" charset="0"/>
                <a:ea typeface="Cormorant Garamond" panose="020B0604020202020204" charset="0"/>
              </a:rPr>
              <a:t>Sn - Z: Ms. Dawn Holmgren</a:t>
            </a:r>
            <a:endParaRPr lang="en-US" sz="1800" b="1" dirty="0">
              <a:latin typeface="Cormorant Garamond" panose="020B0604020202020204" charset="0"/>
              <a:ea typeface="Cormorant Garamond" panose="020B0604020202020204" charset="0"/>
            </a:endParaRPr>
          </a:p>
        </p:txBody>
      </p:sp>
      <p:pic>
        <p:nvPicPr>
          <p:cNvPr id="4" name="Content Placeholder 16" descr="A group of women sitting in a circle&#10;&#10;AI-generated content may be incorrect.">
            <a:extLst>
              <a:ext uri="{FF2B5EF4-FFF2-40B4-BE49-F238E27FC236}">
                <a16:creationId xmlns:a16="http://schemas.microsoft.com/office/drawing/2014/main" id="{2E27787D-5AAE-BD56-F96A-7C97D5570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817" y="852829"/>
            <a:ext cx="4277055" cy="3565114"/>
          </a:xfrm>
          <a:prstGeom prst="rect">
            <a:avLst/>
          </a:prstGeom>
          <a:effectLst>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2" name="Google Shape;162;p23">
            <a:extLst>
              <a:ext uri="{FF2B5EF4-FFF2-40B4-BE49-F238E27FC236}">
                <a16:creationId xmlns:a16="http://schemas.microsoft.com/office/drawing/2014/main" id="{0C2FBF1E-1143-E575-178B-D046E7DE7200}"/>
              </a:ext>
            </a:extLst>
          </p:cNvPr>
          <p:cNvSpPr/>
          <p:nvPr/>
        </p:nvSpPr>
        <p:spPr>
          <a:xfrm rot="5400000">
            <a:off x="-618864" y="2467871"/>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p:cNvCxnSpPr/>
          <p:nvPr/>
        </p:nvCxnSpPr>
        <p:spPr>
          <a:xfrm>
            <a:off x="514350" y="560107"/>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113304"/>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“Colleges I’m Applying To”</a:t>
            </a:r>
            <a:endParaRPr sz="30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2BA2685-2D24-481F-99C5-BD1E6AEA62DB}"/>
              </a:ext>
            </a:extLst>
          </p:cNvPr>
          <p:cNvSpPr txBox="1"/>
          <p:nvPr/>
        </p:nvSpPr>
        <p:spPr>
          <a:xfrm>
            <a:off x="344654" y="692971"/>
            <a:ext cx="8611168" cy="1523494"/>
          </a:xfrm>
          <a:prstGeom prst="rect">
            <a:avLst/>
          </a:prstGeom>
          <a:noFill/>
        </p:spPr>
        <p:txBody>
          <a:bodyPr wrap="square">
            <a:spAutoFit/>
          </a:bodyPr>
          <a:lstStyle/>
          <a:p>
            <a:pPr marL="285750" indent="-285750" algn="l" rtl="0" fontAlgn="base">
              <a:buFont typeface="Arial" panose="020B0604020202020204" pitchFamily="34" charset="0"/>
              <a:buChar char="•"/>
            </a:pPr>
            <a:r>
              <a:rPr lang="en-US" sz="1550" b="0" i="0" u="none" strike="noStrike" dirty="0">
                <a:solidFill>
                  <a:schemeClr val="tx1"/>
                </a:solidFill>
                <a:effectLst/>
                <a:latin typeface="Cormorant Garamond" panose="020B0604020202020204" charset="0"/>
                <a:ea typeface="Cormorant Garamond" panose="020B0604020202020204" charset="0"/>
              </a:rPr>
              <a:t>After matching </a:t>
            </a:r>
            <a:r>
              <a:rPr lang="en-US" sz="1550" dirty="0">
                <a:solidFill>
                  <a:schemeClr val="tx1"/>
                </a:solidFill>
                <a:latin typeface="Cormorant Garamond" panose="020B0604020202020204" charset="0"/>
                <a:ea typeface="Cormorant Garamond" panose="020B0604020202020204" charset="0"/>
              </a:rPr>
              <a:t>their </a:t>
            </a:r>
            <a:r>
              <a:rPr lang="en-US" sz="1550" b="0" i="0" u="none" strike="noStrike" dirty="0">
                <a:solidFill>
                  <a:schemeClr val="tx1"/>
                </a:solidFill>
                <a:effectLst/>
                <a:latin typeface="Cormorant Garamond" panose="020B0604020202020204" charset="0"/>
                <a:ea typeface="Cormorant Garamond" panose="020B0604020202020204" charset="0"/>
              </a:rPr>
              <a:t>Common App account, </a:t>
            </a:r>
            <a:r>
              <a:rPr lang="en-US" sz="1550" dirty="0">
                <a:solidFill>
                  <a:schemeClr val="tx1"/>
                </a:solidFill>
                <a:latin typeface="Cormorant Garamond" panose="020B0604020202020204" charset="0"/>
                <a:ea typeface="Cormorant Garamond" panose="020B0604020202020204" charset="0"/>
              </a:rPr>
              <a:t>their</a:t>
            </a:r>
            <a:r>
              <a:rPr lang="en-US" sz="1550" b="0" i="0" u="none" strike="noStrike" dirty="0">
                <a:solidFill>
                  <a:schemeClr val="tx1"/>
                </a:solidFill>
                <a:effectLst/>
                <a:latin typeface="Cormorant Garamond" panose="020B0604020202020204" charset="0"/>
                <a:ea typeface="Cormorant Garamond" panose="020B0604020202020204" charset="0"/>
              </a:rPr>
              <a:t> </a:t>
            </a:r>
            <a:r>
              <a:rPr lang="en-US" sz="1550" dirty="0">
                <a:solidFill>
                  <a:schemeClr val="tx1"/>
                </a:solidFill>
                <a:latin typeface="Cormorant Garamond" panose="020B0604020202020204" charset="0"/>
                <a:ea typeface="Cormorant Garamond" panose="020B0604020202020204" charset="0"/>
              </a:rPr>
              <a:t>colleges/universities listed there will auto populate here. </a:t>
            </a:r>
          </a:p>
          <a:p>
            <a:pPr marL="285750" lvl="1" indent="-285750">
              <a:buFont typeface="Arial" panose="020B0604020202020204" pitchFamily="34" charset="0"/>
              <a:buChar char="•"/>
            </a:pPr>
            <a:r>
              <a:rPr lang="en-US" sz="1550" dirty="0">
                <a:solidFill>
                  <a:schemeClr val="tx1"/>
                </a:solidFill>
                <a:latin typeface="Cormorant Garamond" panose="020B0604020202020204" charset="0"/>
                <a:ea typeface="Cormorant Garamond" panose="020B0604020202020204" charset="0"/>
              </a:rPr>
              <a:t>Transmission of important documents, like </a:t>
            </a:r>
            <a:r>
              <a:rPr lang="en-US" sz="1550" b="1" dirty="0">
                <a:solidFill>
                  <a:schemeClr val="tx1"/>
                </a:solidFill>
                <a:latin typeface="Cormorant Garamond" panose="020B0604020202020204" charset="0"/>
                <a:ea typeface="Cormorant Garamond" panose="020B0604020202020204" charset="0"/>
              </a:rPr>
              <a:t>letters of recommendation </a:t>
            </a:r>
            <a:r>
              <a:rPr lang="en-US" sz="1550" dirty="0">
                <a:solidFill>
                  <a:schemeClr val="tx1"/>
                </a:solidFill>
                <a:latin typeface="Cormorant Garamond" panose="020B0604020202020204" charset="0"/>
                <a:ea typeface="Cormorant Garamond" panose="020B0604020202020204" charset="0"/>
              </a:rPr>
              <a:t>and </a:t>
            </a:r>
            <a:r>
              <a:rPr lang="en-US" sz="1550" b="1" dirty="0">
                <a:solidFill>
                  <a:schemeClr val="tx1"/>
                </a:solidFill>
                <a:latin typeface="Cormorant Garamond" panose="020B0604020202020204" charset="0"/>
                <a:ea typeface="Cormorant Garamond" panose="020B0604020202020204" charset="0"/>
              </a:rPr>
              <a:t>official transcripts</a:t>
            </a:r>
            <a:r>
              <a:rPr lang="en-US" sz="1550" dirty="0">
                <a:solidFill>
                  <a:schemeClr val="tx1"/>
                </a:solidFill>
                <a:latin typeface="Cormorant Garamond" panose="020B0604020202020204" charset="0"/>
                <a:ea typeface="Cormorant Garamond" panose="020B0604020202020204" charset="0"/>
              </a:rPr>
              <a:t>, can be completed through Naviance. (even non-Common App Schools)</a:t>
            </a:r>
          </a:p>
          <a:p>
            <a:pPr lvl="1"/>
            <a:r>
              <a:rPr lang="en-US" sz="1550" dirty="0">
                <a:solidFill>
                  <a:schemeClr val="tx1"/>
                </a:solidFill>
                <a:latin typeface="Cormorant Garamond" panose="020B0604020202020204" charset="0"/>
                <a:ea typeface="Cormorant Garamond" panose="020B0604020202020204" charset="0"/>
              </a:rPr>
              <a:t>	- Be sure to indicate “</a:t>
            </a:r>
            <a:r>
              <a:rPr lang="en-US" sz="1550" b="1" dirty="0">
                <a:solidFill>
                  <a:schemeClr val="tx1"/>
                </a:solidFill>
                <a:latin typeface="Cormorant Garamond" panose="020B0604020202020204" charset="0"/>
                <a:ea typeface="Cormorant Garamond" panose="020B0604020202020204" charset="0"/>
              </a:rPr>
              <a:t>Direct to Institution</a:t>
            </a:r>
            <a:r>
              <a:rPr lang="en-US" sz="1550" dirty="0">
                <a:solidFill>
                  <a:schemeClr val="tx1"/>
                </a:solidFill>
                <a:latin typeface="Cormorant Garamond" panose="020B0604020202020204" charset="0"/>
                <a:ea typeface="Cormorant Garamond" panose="020B0604020202020204" charset="0"/>
              </a:rPr>
              <a:t>” for these non-Common App schools. </a:t>
            </a:r>
          </a:p>
          <a:p>
            <a:pPr marL="285750" lvl="2" indent="-285750" fontAlgn="base">
              <a:buFont typeface="Arial" panose="020B0604020202020204" pitchFamily="34" charset="0"/>
              <a:buChar char="•"/>
            </a:pPr>
            <a:r>
              <a:rPr lang="en-US" sz="1550" b="0" i="0" u="none" strike="noStrike" dirty="0">
                <a:solidFill>
                  <a:schemeClr val="tx1"/>
                </a:solidFill>
                <a:effectLst/>
                <a:latin typeface="Cormorant Garamond" panose="020B0604020202020204" charset="0"/>
                <a:ea typeface="Cormorant Garamond" panose="020B0604020202020204" charset="0"/>
              </a:rPr>
              <a:t>This is also where </a:t>
            </a:r>
            <a:r>
              <a:rPr lang="en-US" sz="1550" dirty="0">
                <a:solidFill>
                  <a:schemeClr val="tx1"/>
                </a:solidFill>
                <a:latin typeface="Cormorant Garamond" panose="020B0604020202020204" charset="0"/>
                <a:ea typeface="Cormorant Garamond" panose="020B0604020202020204" charset="0"/>
              </a:rPr>
              <a:t>they</a:t>
            </a:r>
            <a:r>
              <a:rPr lang="en-US" sz="1550" b="0" i="0" u="none" strike="noStrike" dirty="0">
                <a:solidFill>
                  <a:schemeClr val="tx1"/>
                </a:solidFill>
                <a:effectLst/>
                <a:latin typeface="Cormorant Garamond" panose="020B0604020202020204" charset="0"/>
                <a:ea typeface="Cormorant Garamond" panose="020B0604020202020204" charset="0"/>
              </a:rPr>
              <a:t> will request </a:t>
            </a:r>
            <a:r>
              <a:rPr lang="en-US" sz="1550" dirty="0">
                <a:solidFill>
                  <a:schemeClr val="tx1"/>
                </a:solidFill>
                <a:latin typeface="Cormorant Garamond" panose="020B0604020202020204" charset="0"/>
                <a:ea typeface="Cormorant Garamond" panose="020B0604020202020204" charset="0"/>
              </a:rPr>
              <a:t>Teacher Letters of Recommendation.</a:t>
            </a:r>
            <a:endParaRPr lang="en-US" sz="1550" b="0" i="0" dirty="0">
              <a:solidFill>
                <a:schemeClr val="tx1"/>
              </a:solidFill>
              <a:effectLst/>
              <a:latin typeface="Cormorant Garamond" panose="020B0604020202020204" charset="0"/>
              <a:ea typeface="Cormorant Garamond" panose="020B0604020202020204" charset="0"/>
            </a:endParaRPr>
          </a:p>
        </p:txBody>
      </p:sp>
      <p:pic>
        <p:nvPicPr>
          <p:cNvPr id="2052" name="Picture 4" descr="A screenshot of a computer&#10;&#10;Description automatically generated with medium confidence">
            <a:extLst>
              <a:ext uri="{FF2B5EF4-FFF2-40B4-BE49-F238E27FC236}">
                <a16:creationId xmlns:a16="http://schemas.microsoft.com/office/drawing/2014/main" id="{6A6EF762-A784-4313-A9D4-27A53F6F23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848" b="-21272"/>
          <a:stretch/>
        </p:blipFill>
        <p:spPr bwMode="auto">
          <a:xfrm>
            <a:off x="0" y="2936979"/>
            <a:ext cx="9144000" cy="29514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screenshot of a computer&#10;&#10;Description automatically generated with medium confidence">
            <a:extLst>
              <a:ext uri="{FF2B5EF4-FFF2-40B4-BE49-F238E27FC236}">
                <a16:creationId xmlns:a16="http://schemas.microsoft.com/office/drawing/2014/main" id="{8F620EFA-13E1-46C6-9C3E-7C1DA0DD91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164"/>
          <a:stretch/>
        </p:blipFill>
        <p:spPr bwMode="auto">
          <a:xfrm>
            <a:off x="102476" y="2675546"/>
            <a:ext cx="8931165" cy="36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18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3" name="Google Shape;162;p23">
            <a:extLst>
              <a:ext uri="{FF2B5EF4-FFF2-40B4-BE49-F238E27FC236}">
                <a16:creationId xmlns:a16="http://schemas.microsoft.com/office/drawing/2014/main" id="{39D2BBD0-90C6-F6E8-82A7-49F7A942D142}"/>
              </a:ext>
            </a:extLst>
          </p:cNvPr>
          <p:cNvSpPr/>
          <p:nvPr/>
        </p:nvSpPr>
        <p:spPr>
          <a:xfrm rot="5400000">
            <a:off x="6373014" y="2387669"/>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 name="Google Shape;162;p23">
            <a:extLst>
              <a:ext uri="{FF2B5EF4-FFF2-40B4-BE49-F238E27FC236}">
                <a16:creationId xmlns:a16="http://schemas.microsoft.com/office/drawing/2014/main" id="{34791D90-B9A8-B3F8-D7E2-A5F5D6D358C6}"/>
              </a:ext>
            </a:extLst>
          </p:cNvPr>
          <p:cNvSpPr/>
          <p:nvPr/>
        </p:nvSpPr>
        <p:spPr>
          <a:xfrm rot="5400000">
            <a:off x="-659280"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34475"/>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Letters of Recommendation</a:t>
            </a:r>
            <a:endParaRPr sz="30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2BA2685-2D24-481F-99C5-BD1E6AEA62DB}"/>
              </a:ext>
            </a:extLst>
          </p:cNvPr>
          <p:cNvSpPr txBox="1"/>
          <p:nvPr/>
        </p:nvSpPr>
        <p:spPr>
          <a:xfrm>
            <a:off x="514350" y="818897"/>
            <a:ext cx="8327389" cy="3416320"/>
          </a:xfrm>
          <a:prstGeom prst="rect">
            <a:avLst/>
          </a:prstGeom>
          <a:noFill/>
        </p:spPr>
        <p:txBody>
          <a:bodyPr wrap="square" lIns="91440" tIns="45720" rIns="91440" bIns="45720" anchor="t">
            <a:spAutoFit/>
          </a:bodyPr>
          <a:lstStyle/>
          <a:p>
            <a:pPr marL="285750" indent="-285750" algn="l" rtl="0" fontAlgn="base">
              <a:buFont typeface="Arial" panose="020B0604020202020204" pitchFamily="34" charset="0"/>
              <a:buChar char="•"/>
            </a:pPr>
            <a:r>
              <a:rPr lang="en-US" b="0" i="0" u="none" strike="noStrike" dirty="0">
                <a:solidFill>
                  <a:schemeClr val="tx1"/>
                </a:solidFill>
                <a:effectLst/>
                <a:latin typeface="Cormorant Garamond" panose="020B0604020202020204" charset="0"/>
                <a:ea typeface="Cormorant Garamond" panose="020B0604020202020204" charset="0"/>
              </a:rPr>
              <a:t>Allow </a:t>
            </a:r>
            <a:r>
              <a:rPr lang="en-US" b="1" i="0" dirty="0">
                <a:solidFill>
                  <a:schemeClr val="tx1"/>
                </a:solidFill>
                <a:effectLst/>
                <a:latin typeface="Cormorant Garamond" panose="020B0604020202020204" charset="0"/>
                <a:ea typeface="Cormorant Garamond" panose="020B0604020202020204" charset="0"/>
              </a:rPr>
              <a:t>at least </a:t>
            </a:r>
            <a:r>
              <a:rPr lang="en-US" b="1" dirty="0">
                <a:solidFill>
                  <a:schemeClr val="tx1"/>
                </a:solidFill>
                <a:latin typeface="Cormorant Garamond" panose="020B0604020202020204" charset="0"/>
                <a:ea typeface="Cormorant Garamond" panose="020B0604020202020204" charset="0"/>
              </a:rPr>
              <a:t>2-3</a:t>
            </a:r>
            <a:r>
              <a:rPr lang="en-US" b="1" i="0" dirty="0">
                <a:solidFill>
                  <a:schemeClr val="tx1"/>
                </a:solidFill>
                <a:effectLst/>
                <a:latin typeface="Cormorant Garamond" panose="020B0604020202020204" charset="0"/>
                <a:ea typeface="Cormorant Garamond" panose="020B0604020202020204" charset="0"/>
              </a:rPr>
              <a:t> school weeks</a:t>
            </a:r>
            <a:r>
              <a:rPr lang="en-US" b="0" i="0" u="none" strike="noStrike" dirty="0">
                <a:solidFill>
                  <a:schemeClr val="tx1"/>
                </a:solidFill>
                <a:effectLst/>
                <a:latin typeface="Cormorant Garamond" panose="020B0604020202020204" charset="0"/>
                <a:ea typeface="Cormorant Garamond" panose="020B0604020202020204" charset="0"/>
              </a:rPr>
              <a:t> for teacher(s) to complete their recommendation portion of </a:t>
            </a:r>
            <a:r>
              <a:rPr lang="en-US" dirty="0">
                <a:solidFill>
                  <a:schemeClr val="tx1"/>
                </a:solidFill>
                <a:latin typeface="Cormorant Garamond" panose="020B0604020202020204" charset="0"/>
                <a:ea typeface="Cormorant Garamond" panose="020B0604020202020204" charset="0"/>
              </a:rPr>
              <a:t>the</a:t>
            </a:r>
            <a:r>
              <a:rPr lang="en-US" b="0" i="0" u="none" strike="noStrike" dirty="0">
                <a:solidFill>
                  <a:schemeClr val="tx1"/>
                </a:solidFill>
                <a:effectLst/>
                <a:latin typeface="Cormorant Garamond" panose="020B0604020202020204" charset="0"/>
                <a:ea typeface="Cormorant Garamond" panose="020B0604020202020204" charset="0"/>
              </a:rPr>
              <a:t> application!</a:t>
            </a:r>
            <a:r>
              <a:rPr lang="en-US" b="0" i="0" dirty="0">
                <a:solidFill>
                  <a:schemeClr val="tx1"/>
                </a:solidFill>
                <a:effectLst/>
                <a:latin typeface="Cormorant Garamond" panose="020B0604020202020204" charset="0"/>
                <a:ea typeface="Cormorant Garamond" panose="020B0604020202020204" charset="0"/>
              </a:rPr>
              <a:t>​​</a:t>
            </a:r>
          </a:p>
          <a:p>
            <a:pPr marL="285750" indent="-285750" algn="l" rtl="0" fontAlgn="base">
              <a:buFont typeface="Arial" panose="020B0604020202020204" pitchFamily="34" charset="0"/>
              <a:buChar char="•"/>
            </a:pPr>
            <a:endParaRPr lang="en-US" b="0" i="0" dirty="0">
              <a:solidFill>
                <a:schemeClr val="tx1"/>
              </a:solidFill>
              <a:effectLst/>
              <a:latin typeface="Cormorant Garamond" panose="020B0604020202020204" charset="0"/>
              <a:ea typeface="Cormorant Garamond" panose="020B0604020202020204" charset="0"/>
            </a:endParaRPr>
          </a:p>
          <a:p>
            <a:pPr marL="285750" indent="-285750" algn="l" rtl="0" fontAlgn="base">
              <a:buFont typeface="Arial" panose="020B0604020202020204" pitchFamily="34" charset="0"/>
              <a:buChar char="•"/>
            </a:pPr>
            <a:r>
              <a:rPr lang="en-US" b="0" i="0" u="none" strike="noStrike" dirty="0">
                <a:solidFill>
                  <a:schemeClr val="tx1"/>
                </a:solidFill>
                <a:effectLst/>
                <a:latin typeface="Cormorant Garamond" panose="020B0604020202020204" charset="0"/>
                <a:ea typeface="Cormorant Garamond" panose="020B0604020202020204" charset="0"/>
              </a:rPr>
              <a:t>Students “invite” their teacher(s) to upload and send letters of recommendation in two steps: </a:t>
            </a:r>
            <a:r>
              <a:rPr lang="en-US" b="0" i="0" dirty="0">
                <a:solidFill>
                  <a:schemeClr val="tx1"/>
                </a:solidFill>
                <a:effectLst/>
                <a:latin typeface="Cormorant Garamond" panose="020B0604020202020204" charset="0"/>
                <a:ea typeface="Cormorant Garamond" panose="020B0604020202020204" charset="0"/>
              </a:rPr>
              <a:t>​</a:t>
            </a:r>
          </a:p>
          <a:p>
            <a:pPr algn="l" rtl="0" fontAlgn="base"/>
            <a:r>
              <a:rPr lang="en-US" b="0" i="0" u="none" strike="noStrike" dirty="0">
                <a:solidFill>
                  <a:schemeClr val="tx1"/>
                </a:solidFill>
                <a:effectLst/>
                <a:latin typeface="Cormorant Garamond" panose="020B0604020202020204" charset="0"/>
                <a:ea typeface="Cormorant Garamond" panose="020B0604020202020204" charset="0"/>
              </a:rPr>
              <a:t>	(1) Provide teachers with a copy of </a:t>
            </a:r>
            <a:r>
              <a:rPr lang="en-US" dirty="0">
                <a:solidFill>
                  <a:schemeClr val="tx1"/>
                </a:solidFill>
                <a:latin typeface="Cormorant Garamond" panose="020B0604020202020204" charset="0"/>
                <a:ea typeface="Cormorant Garamond" panose="020B0604020202020204" charset="0"/>
              </a:rPr>
              <a:t>academic/extracurricular resume</a:t>
            </a:r>
            <a:r>
              <a:rPr lang="en-US" i="1" dirty="0">
                <a:solidFill>
                  <a:schemeClr val="tx1"/>
                </a:solidFill>
                <a:latin typeface="Cormorant Garamond" panose="020B0604020202020204" charset="0"/>
                <a:ea typeface="Cormorant Garamond" panose="020B0604020202020204" charset="0"/>
              </a:rPr>
              <a:t> or </a:t>
            </a:r>
            <a:r>
              <a:rPr lang="en-US" b="1" i="1" dirty="0">
                <a:solidFill>
                  <a:schemeClr val="tx1"/>
                </a:solidFill>
                <a:latin typeface="Cormorant Garamond" panose="020B0604020202020204" charset="0"/>
                <a:ea typeface="Cormorant Garamond" panose="020B0604020202020204" charset="0"/>
              </a:rPr>
              <a:t>Senior Brag Sheet</a:t>
            </a:r>
          </a:p>
          <a:p>
            <a:pPr algn="l" rtl="0" fontAlgn="base"/>
            <a:r>
              <a:rPr lang="en-US" i="1" dirty="0">
                <a:solidFill>
                  <a:schemeClr val="tx1"/>
                </a:solidFill>
                <a:latin typeface="Cormorant Garamond" panose="020B0604020202020204" charset="0"/>
                <a:ea typeface="Cormorant Garamond" panose="020B0604020202020204" charset="0"/>
              </a:rPr>
              <a:t>	      (</a:t>
            </a:r>
            <a:r>
              <a:rPr lang="en-US" dirty="0">
                <a:solidFill>
                  <a:schemeClr val="tx1"/>
                </a:solidFill>
                <a:latin typeface="Cormorant Garamond" panose="020B0604020202020204" charset="0"/>
                <a:ea typeface="Cormorant Garamond" panose="020B0604020202020204" charset="0"/>
              </a:rPr>
              <a:t>include a list of colleges/universities)</a:t>
            </a:r>
            <a:r>
              <a:rPr lang="en-US" b="0" i="0" u="none" strike="noStrike" dirty="0">
                <a:solidFill>
                  <a:schemeClr val="tx1"/>
                </a:solidFill>
                <a:effectLst/>
                <a:latin typeface="Cormorant Garamond" panose="020B0604020202020204" charset="0"/>
                <a:ea typeface="Cormorant Garamond" panose="020B0604020202020204" charset="0"/>
              </a:rPr>
              <a:t>.</a:t>
            </a:r>
            <a:r>
              <a:rPr lang="en-US" b="0" i="0" dirty="0">
                <a:solidFill>
                  <a:schemeClr val="tx1"/>
                </a:solidFill>
                <a:effectLst/>
                <a:latin typeface="Cormorant Garamond" panose="020B0604020202020204" charset="0"/>
                <a:ea typeface="Cormorant Garamond" panose="020B0604020202020204" charset="0"/>
              </a:rPr>
              <a:t>​</a:t>
            </a:r>
          </a:p>
          <a:p>
            <a:pPr algn="l" rtl="0" fontAlgn="base"/>
            <a:r>
              <a:rPr lang="en-US" u="none" strike="noStrike" dirty="0">
                <a:solidFill>
                  <a:schemeClr val="tx1"/>
                </a:solidFill>
                <a:latin typeface="Cormorant Garamond" panose="020B0604020202020204" charset="0"/>
                <a:ea typeface="Cormorant Garamond" panose="020B0604020202020204" charset="0"/>
              </a:rPr>
              <a:t>	</a:t>
            </a:r>
          </a:p>
          <a:p>
            <a:pPr algn="l" rtl="0" fontAlgn="base"/>
            <a:r>
              <a:rPr lang="en-US" b="0" i="0" dirty="0">
                <a:solidFill>
                  <a:schemeClr val="tx1"/>
                </a:solidFill>
                <a:effectLst/>
                <a:latin typeface="Cormorant Garamond" panose="020B0604020202020204" charset="0"/>
                <a:ea typeface="Cormorant Garamond" panose="020B0604020202020204" charset="0"/>
              </a:rPr>
              <a:t>	(2) </a:t>
            </a:r>
            <a:r>
              <a:rPr lang="en-US" b="0" i="0" u="none" strike="noStrike" dirty="0">
                <a:solidFill>
                  <a:schemeClr val="tx1"/>
                </a:solidFill>
                <a:effectLst/>
                <a:latin typeface="Cormorant Garamond" panose="020B0604020202020204" charset="0"/>
                <a:ea typeface="Cormorant Garamond" panose="020B0604020202020204" charset="0"/>
              </a:rPr>
              <a:t>Add the request under their “</a:t>
            </a:r>
            <a:r>
              <a:rPr lang="en-US" b="1" i="0" u="none" strike="noStrike" dirty="0">
                <a:solidFill>
                  <a:schemeClr val="tx1"/>
                </a:solidFill>
                <a:effectLst/>
                <a:latin typeface="Cormorant Garamond" panose="020B0604020202020204" charset="0"/>
                <a:ea typeface="Cormorant Garamond" panose="020B0604020202020204" charset="0"/>
              </a:rPr>
              <a:t>Colleges I’m Applying To</a:t>
            </a:r>
            <a:r>
              <a:rPr lang="en-US" b="0" i="0" u="none" strike="noStrike" dirty="0">
                <a:solidFill>
                  <a:schemeClr val="tx1"/>
                </a:solidFill>
                <a:effectLst/>
                <a:latin typeface="Cormorant Garamond" panose="020B0604020202020204" charset="0"/>
                <a:ea typeface="Cormorant Garamond" panose="020B0604020202020204" charset="0"/>
              </a:rPr>
              <a:t>” tab from Naviance.</a:t>
            </a:r>
          </a:p>
          <a:p>
            <a:pPr algn="l" rtl="0" fontAlgn="base"/>
            <a:endParaRPr lang="en-US" b="0" i="0" dirty="0">
              <a:solidFill>
                <a:schemeClr val="tx1"/>
              </a:solidFill>
              <a:effectLst/>
              <a:latin typeface="Cormorant Garamond" panose="020B0604020202020204" charset="0"/>
              <a:ea typeface="Cormorant Garamond" panose="020B0604020202020204" charset="0"/>
            </a:endParaRPr>
          </a:p>
          <a:p>
            <a:pPr marL="285750" indent="-285750" algn="l" rtl="0" fontAlgn="base">
              <a:buFont typeface="Arial" panose="020B0604020202020204" pitchFamily="34" charset="0"/>
              <a:buChar char="•"/>
            </a:pPr>
            <a:endParaRPr lang="en-US" b="1" i="0" u="sng" strike="noStrike" dirty="0">
              <a:solidFill>
                <a:schemeClr val="tx1"/>
              </a:solidFill>
              <a:effectLst/>
              <a:latin typeface="Cormorant Garamond" panose="020B0604020202020204" charset="0"/>
              <a:ea typeface="Cormorant Garamond" panose="020B0604020202020204" charset="0"/>
            </a:endParaRPr>
          </a:p>
          <a:p>
            <a:pPr marL="285750" indent="-285750" algn="l" rtl="0" fontAlgn="base">
              <a:buFont typeface="Arial" panose="020B0604020202020204" pitchFamily="34" charset="0"/>
              <a:buChar char="•"/>
            </a:pPr>
            <a:r>
              <a:rPr lang="en-US" b="1" i="0" u="sng" strike="noStrike" dirty="0">
                <a:solidFill>
                  <a:schemeClr val="tx1"/>
                </a:solidFill>
                <a:effectLst/>
                <a:latin typeface="Cormorant Garamond" panose="020B0604020202020204" charset="0"/>
                <a:ea typeface="Cormorant Garamond" panose="020B0604020202020204" charset="0"/>
              </a:rPr>
              <a:t>IMPORTANT:</a:t>
            </a:r>
            <a:r>
              <a:rPr lang="en-US" b="1" i="0" strike="noStrike" dirty="0">
                <a:solidFill>
                  <a:schemeClr val="tx1"/>
                </a:solidFill>
                <a:effectLst/>
                <a:latin typeface="Cormorant Garamond" panose="020B0604020202020204" charset="0"/>
                <a:ea typeface="Cormorant Garamond" panose="020B0604020202020204" charset="0"/>
              </a:rPr>
              <a:t> </a:t>
            </a:r>
            <a:r>
              <a:rPr lang="en-US" b="1" i="0" u="none" strike="noStrike" dirty="0">
                <a:solidFill>
                  <a:schemeClr val="tx1"/>
                </a:solidFill>
                <a:effectLst/>
                <a:latin typeface="Cormorant Garamond" panose="020B0604020202020204" charset="0"/>
                <a:ea typeface="Cormorant Garamond" panose="020B0604020202020204" charset="0"/>
              </a:rPr>
              <a:t>ASSIGN TEACHERS TO INDIVIDUAL SCHOOLS – NOT “All Applications”. </a:t>
            </a:r>
            <a:endParaRPr lang="en-US" b="0" i="0" u="none" strike="noStrike" dirty="0">
              <a:solidFill>
                <a:schemeClr val="tx1"/>
              </a:solidFill>
              <a:effectLst/>
              <a:latin typeface="Cormorant Garamond" panose="020B0604020202020204" charset="0"/>
              <a:ea typeface="Cormorant Garamond" panose="020B0604020202020204" charset="0"/>
            </a:endParaRPr>
          </a:p>
          <a:p>
            <a:pPr algn="l" rtl="0" fontAlgn="base"/>
            <a:r>
              <a:rPr lang="en-US" dirty="0">
                <a:solidFill>
                  <a:schemeClr val="tx1"/>
                </a:solidFill>
                <a:latin typeface="Cormorant Garamond" panose="020B0604020202020204" charset="0"/>
                <a:ea typeface="Cormorant Garamond" panose="020B0604020202020204" charset="0"/>
              </a:rPr>
              <a:t>	</a:t>
            </a:r>
            <a:r>
              <a:rPr lang="en-US" b="0" i="0" u="none" strike="noStrike" dirty="0">
                <a:solidFill>
                  <a:schemeClr val="tx1"/>
                </a:solidFill>
                <a:effectLst/>
                <a:latin typeface="Cormorant Garamond" panose="020B0604020202020204" charset="0"/>
                <a:ea typeface="Cormorant Garamond" panose="020B0604020202020204" charset="0"/>
              </a:rPr>
              <a:t>-</a:t>
            </a:r>
            <a:r>
              <a:rPr lang="en-US" sz="1200" b="0" i="0" u="none" strike="noStrike" dirty="0">
                <a:solidFill>
                  <a:schemeClr val="tx1"/>
                </a:solidFill>
                <a:effectLst/>
                <a:latin typeface="Cormorant Garamond" panose="020B0604020202020204" charset="0"/>
                <a:ea typeface="Cormorant Garamond" panose="020B0604020202020204" charset="0"/>
              </a:rPr>
              <a:t>If the </a:t>
            </a:r>
            <a:r>
              <a:rPr lang="en-US" sz="1200" dirty="0">
                <a:solidFill>
                  <a:schemeClr val="tx1"/>
                </a:solidFill>
                <a:latin typeface="Cormorant Garamond" panose="020B0604020202020204" charset="0"/>
                <a:ea typeface="Cormorant Garamond" panose="020B0604020202020204" charset="0"/>
              </a:rPr>
              <a:t>school does not require a teacher </a:t>
            </a:r>
            <a:r>
              <a:rPr lang="en-US" sz="1200" b="0" i="0" u="none" strike="noStrike" dirty="0">
                <a:solidFill>
                  <a:schemeClr val="tx1"/>
                </a:solidFill>
                <a:effectLst/>
                <a:latin typeface="Cormorant Garamond" panose="020B0604020202020204" charset="0"/>
                <a:ea typeface="Cormorant Garamond" panose="020B0604020202020204" charset="0"/>
              </a:rPr>
              <a:t>letter of recommendation, they do not use it in the admissions process. </a:t>
            </a:r>
          </a:p>
          <a:p>
            <a:pPr algn="ctr" rtl="0" fontAlgn="base"/>
            <a:endParaRPr lang="en-US" sz="1200" b="1" i="1" u="none" strike="noStrike" dirty="0">
              <a:solidFill>
                <a:schemeClr val="tx1"/>
              </a:solidFill>
              <a:effectLst/>
              <a:latin typeface="Cormorant Garamond" panose="020B0604020202020204" charset="0"/>
              <a:ea typeface="Cormorant Garamond" panose="020B0604020202020204" charset="0"/>
            </a:endParaRPr>
          </a:p>
          <a:p>
            <a:pPr algn="ctr" rtl="0" fontAlgn="base"/>
            <a:r>
              <a:rPr lang="en-US" sz="1200" b="1" i="1" u="none" strike="noStrike" dirty="0">
                <a:solidFill>
                  <a:schemeClr val="tx1"/>
                </a:solidFill>
                <a:effectLst/>
                <a:latin typeface="Cormorant Garamond" panose="020B0604020202020204" charset="0"/>
                <a:ea typeface="Cormorant Garamond" panose="020B0604020202020204" charset="0"/>
              </a:rPr>
              <a:t>DO NOT ASK TEACHERS FOR ONE IF THIS IS THE CASE!</a:t>
            </a:r>
          </a:p>
          <a:p>
            <a:pPr algn="l" rtl="0" fontAlgn="base"/>
            <a:endParaRPr lang="en-US" b="0" i="0" u="none" strike="noStrike" dirty="0">
              <a:solidFill>
                <a:schemeClr val="tx1"/>
              </a:solidFill>
              <a:effectLst/>
              <a:latin typeface="Cormorant Garamond" panose="020B0604020202020204" charset="0"/>
              <a:ea typeface="Cormorant Garamond" panose="020B0604020202020204" charset="0"/>
            </a:endParaRPr>
          </a:p>
          <a:p>
            <a:pPr fontAlgn="base"/>
            <a:r>
              <a:rPr lang="en-US" sz="1200" b="0" i="1" u="none" strike="noStrike" dirty="0">
                <a:solidFill>
                  <a:schemeClr val="tx1"/>
                </a:solidFill>
                <a:effectLst/>
                <a:latin typeface="Cormorant Garamond" panose="020B0604020202020204" charset="0"/>
                <a:ea typeface="Cormorant Garamond" panose="020B0604020202020204" charset="0"/>
              </a:rPr>
              <a:t>**Identifying the Schools that </a:t>
            </a:r>
            <a:r>
              <a:rPr lang="en-US" sz="1200" i="1" dirty="0">
                <a:solidFill>
                  <a:schemeClr val="tx1"/>
                </a:solidFill>
                <a:latin typeface="Cormorant Garamond" panose="020B0604020202020204" charset="0"/>
                <a:ea typeface="Cormorant Garamond" panose="020B0604020202020204" charset="0"/>
              </a:rPr>
              <a:t>require letters of recommendation is the </a:t>
            </a:r>
            <a:r>
              <a:rPr lang="en-US" sz="1200" b="1" i="1" u="none" strike="noStrike" dirty="0">
                <a:solidFill>
                  <a:schemeClr val="tx1"/>
                </a:solidFill>
                <a:effectLst/>
                <a:latin typeface="Cormorant Garamond" panose="020B0604020202020204" charset="0"/>
                <a:ea typeface="Cormorant Garamond" panose="020B0604020202020204" charset="0"/>
              </a:rPr>
              <a:t>student’s responsibility</a:t>
            </a:r>
            <a:r>
              <a:rPr lang="en-US" sz="1200" b="0" i="1" u="none" strike="noStrike" dirty="0">
                <a:solidFill>
                  <a:schemeClr val="tx1"/>
                </a:solidFill>
                <a:effectLst/>
                <a:latin typeface="Cormorant Garamond" panose="020B0604020202020204" charset="0"/>
                <a:ea typeface="Cormorant Garamond" panose="020B0604020202020204" charset="0"/>
              </a:rPr>
              <a:t>. </a:t>
            </a:r>
          </a:p>
          <a:p>
            <a:pPr algn="l" rtl="0" fontAlgn="base"/>
            <a:r>
              <a:rPr lang="en-US" sz="1200" b="1" i="1" dirty="0">
                <a:solidFill>
                  <a:schemeClr val="tx1"/>
                </a:solidFill>
                <a:latin typeface="Cormorant Garamond" panose="020B0604020202020204" charset="0"/>
                <a:ea typeface="Cormorant Garamond" panose="020B0604020202020204" charset="0"/>
              </a:rPr>
              <a:t>**Senior Brag Sheet </a:t>
            </a:r>
            <a:r>
              <a:rPr lang="en-US" sz="1200" i="1" dirty="0">
                <a:solidFill>
                  <a:schemeClr val="tx1"/>
                </a:solidFill>
                <a:latin typeface="Cormorant Garamond" panose="020B0604020202020204" charset="0"/>
                <a:ea typeface="Cormorant Garamond" panose="020B0604020202020204" charset="0"/>
              </a:rPr>
              <a:t>is located in Naviance (please complete prior to asking for a letter to be written)</a:t>
            </a:r>
            <a:endParaRPr lang="en-US" sz="1200" b="0" i="1" dirty="0">
              <a:solidFill>
                <a:schemeClr val="tx1"/>
              </a:solidFill>
              <a:effectLst/>
              <a:latin typeface="Cormorant Garamond" panose="020B0604020202020204" charset="0"/>
              <a:ea typeface="Cormorant Garamond" panose="020B0604020202020204" charset="0"/>
            </a:endParaRPr>
          </a:p>
        </p:txBody>
      </p:sp>
      <p:sp>
        <p:nvSpPr>
          <p:cNvPr id="9" name="Rectangle 8">
            <a:extLst>
              <a:ext uri="{FF2B5EF4-FFF2-40B4-BE49-F238E27FC236}">
                <a16:creationId xmlns:a16="http://schemas.microsoft.com/office/drawing/2014/main" id="{2ED7787C-5F27-4407-A647-0686B6D8981C}"/>
              </a:ext>
            </a:extLst>
          </p:cNvPr>
          <p:cNvSpPr/>
          <p:nvPr/>
        </p:nvSpPr>
        <p:spPr>
          <a:xfrm>
            <a:off x="569768" y="2578035"/>
            <a:ext cx="8327389" cy="993803"/>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38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 name="Google Shape;162;p23">
            <a:extLst>
              <a:ext uri="{FF2B5EF4-FFF2-40B4-BE49-F238E27FC236}">
                <a16:creationId xmlns:a16="http://schemas.microsoft.com/office/drawing/2014/main" id="{BA2E1F44-2D1A-E3B4-2FCE-C34F0B704743}"/>
              </a:ext>
            </a:extLst>
          </p:cNvPr>
          <p:cNvSpPr/>
          <p:nvPr/>
        </p:nvSpPr>
        <p:spPr>
          <a:xfrm rot="5400000">
            <a:off x="6171779" y="2130460"/>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162;p23">
            <a:extLst>
              <a:ext uri="{FF2B5EF4-FFF2-40B4-BE49-F238E27FC236}">
                <a16:creationId xmlns:a16="http://schemas.microsoft.com/office/drawing/2014/main" id="{3E6A1496-C38D-AF68-31BF-E0FC1D1CCF18}"/>
              </a:ext>
            </a:extLst>
          </p:cNvPr>
          <p:cNvSpPr/>
          <p:nvPr/>
        </p:nvSpPr>
        <p:spPr>
          <a:xfrm rot="5400000">
            <a:off x="-628968"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259487" y="-4396"/>
            <a:ext cx="6839510" cy="664797"/>
          </a:xfrm>
          <a:prstGeom prst="rect">
            <a:avLst/>
          </a:prstGeom>
          <a:noFill/>
          <a:ln>
            <a:noFill/>
          </a:ln>
        </p:spPr>
        <p:txBody>
          <a:bodyPr spcFirstLastPara="1" wrap="square" lIns="0" tIns="0" rIns="0" bIns="0" anchor="t" anchorCtr="0">
            <a:spAutoFit/>
          </a:bodyPr>
          <a:lstStyle/>
          <a:p>
            <a:pPr algn="ctr">
              <a:lnSpc>
                <a:spcPct val="120002"/>
              </a:lnSpc>
            </a:pPr>
            <a:r>
              <a:rPr lang="en" sz="3600">
                <a:effectLst>
                  <a:outerShdw blurRad="38100" dist="38100" dir="2700000" algn="tl">
                    <a:srgbClr val="000000">
                      <a:alpha val="43137"/>
                    </a:srgbClr>
                  </a:outerShdw>
                </a:effectLst>
                <a:latin typeface="Cormorant Garamond Light"/>
                <a:ea typeface="Cormorant Garamond Light"/>
              </a:rPr>
              <a:t>Official Transcript Request </a:t>
            </a:r>
          </a:p>
        </p:txBody>
      </p:sp>
      <p:sp>
        <p:nvSpPr>
          <p:cNvPr id="7" name="TextBox 6">
            <a:extLst>
              <a:ext uri="{FF2B5EF4-FFF2-40B4-BE49-F238E27FC236}">
                <a16:creationId xmlns:a16="http://schemas.microsoft.com/office/drawing/2014/main" id="{34DB17B5-1D2B-4A8B-9994-062944E77849}"/>
              </a:ext>
            </a:extLst>
          </p:cNvPr>
          <p:cNvSpPr txBox="1"/>
          <p:nvPr/>
        </p:nvSpPr>
        <p:spPr>
          <a:xfrm>
            <a:off x="514350" y="766114"/>
            <a:ext cx="8283286" cy="1206228"/>
          </a:xfrm>
          <a:prstGeom prst="rect">
            <a:avLst/>
          </a:prstGeom>
          <a:noFill/>
        </p:spPr>
        <p:txBody>
          <a:bodyPr wrap="square" lIns="91440" tIns="45720" rIns="91440" bIns="45720" anchor="t">
            <a:spAutoFit/>
          </a:bodyPr>
          <a:lstStyle/>
          <a:p>
            <a:pPr>
              <a:lnSpc>
                <a:spcPct val="90000"/>
              </a:lnSpc>
              <a:spcBef>
                <a:spcPts val="1000"/>
              </a:spcBef>
            </a:pPr>
            <a:r>
              <a:rPr lang="en-US" b="1" dirty="0">
                <a:solidFill>
                  <a:srgbClr val="404040"/>
                </a:solidFill>
                <a:latin typeface="Cormorant Garamond" panose="020B0604020202020204" charset="0"/>
                <a:ea typeface="Cormorant Garamond" panose="020B0604020202020204" charset="0"/>
              </a:rPr>
              <a:t>After adding the colleges in Naviance, they will request their transcript directly from Naviance.  See picture below.</a:t>
            </a:r>
          </a:p>
          <a:p>
            <a:pPr algn="l">
              <a:lnSpc>
                <a:spcPct val="90000"/>
              </a:lnSpc>
              <a:spcBef>
                <a:spcPts val="1000"/>
              </a:spcBef>
            </a:pPr>
            <a:endParaRPr lang="en-US" sz="1050" b="1" dirty="0">
              <a:solidFill>
                <a:srgbClr val="404040"/>
              </a:solidFill>
              <a:latin typeface="Century Gothic"/>
            </a:endParaRPr>
          </a:p>
          <a:p>
            <a:pPr algn="l" rtl="0" fontAlgn="base"/>
            <a:endParaRPr lang="en-US" b="1" dirty="0">
              <a:solidFill>
                <a:schemeClr val="tx1"/>
              </a:solidFill>
              <a:latin typeface="Nunito" pitchFamily="2" charset="0"/>
            </a:endParaRPr>
          </a:p>
          <a:p>
            <a:pPr fontAlgn="base"/>
            <a:endParaRPr lang="en-US" b="1" dirty="0">
              <a:solidFill>
                <a:schemeClr val="tx1"/>
              </a:solidFill>
              <a:latin typeface="Nunito" pitchFamily="2" charset="0"/>
            </a:endParaRPr>
          </a:p>
          <a:p>
            <a:pPr algn="ctr" rtl="0" fontAlgn="base"/>
            <a:endParaRPr lang="en-US" i="1" dirty="0">
              <a:solidFill>
                <a:schemeClr val="tx1"/>
              </a:solidFill>
              <a:effectLst/>
              <a:latin typeface="Nunito" pitchFamily="2" charset="0"/>
            </a:endParaRPr>
          </a:p>
        </p:txBody>
      </p:sp>
      <p:pic>
        <p:nvPicPr>
          <p:cNvPr id="2" name="Picture 1" descr="A screenshot of a computer&#10;&#10;Description automatically generated">
            <a:extLst>
              <a:ext uri="{FF2B5EF4-FFF2-40B4-BE49-F238E27FC236}">
                <a16:creationId xmlns:a16="http://schemas.microsoft.com/office/drawing/2014/main" id="{50CD4DF7-90F1-CB75-0F44-E237F0166481}"/>
              </a:ext>
            </a:extLst>
          </p:cNvPr>
          <p:cNvPicPr>
            <a:picLocks noChangeAspect="1"/>
          </p:cNvPicPr>
          <p:nvPr/>
        </p:nvPicPr>
        <p:blipFill>
          <a:blip r:embed="rId4"/>
          <a:stretch>
            <a:fillRect/>
          </a:stretch>
        </p:blipFill>
        <p:spPr>
          <a:xfrm>
            <a:off x="822157" y="1285540"/>
            <a:ext cx="7148764" cy="3003549"/>
          </a:xfrm>
          <a:prstGeom prst="rect">
            <a:avLst/>
          </a:prstGeom>
        </p:spPr>
      </p:pic>
    </p:spTree>
    <p:extLst>
      <p:ext uri="{BB962C8B-B14F-4D97-AF65-F5344CB8AC3E}">
        <p14:creationId xmlns:p14="http://schemas.microsoft.com/office/powerpoint/2010/main" val="287845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29ACB19F-B213-FA74-051F-B7D0ED53F85F}"/>
            </a:ext>
          </a:extLst>
        </p:cNvPr>
        <p:cNvGrpSpPr/>
        <p:nvPr/>
      </p:nvGrpSpPr>
      <p:grpSpPr>
        <a:xfrm>
          <a:off x="0" y="0"/>
          <a:ext cx="0" cy="0"/>
          <a:chOff x="0" y="0"/>
          <a:chExt cx="0" cy="0"/>
        </a:xfrm>
      </p:grpSpPr>
      <p:cxnSp>
        <p:nvCxnSpPr>
          <p:cNvPr id="448" name="Google Shape;448;p38">
            <a:extLst>
              <a:ext uri="{FF2B5EF4-FFF2-40B4-BE49-F238E27FC236}">
                <a16:creationId xmlns:a16="http://schemas.microsoft.com/office/drawing/2014/main" id="{BB317958-B708-5FC2-0F03-D23CED9A2234}"/>
              </a:ext>
            </a:extLst>
          </p:cNvPr>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a:extLst>
              <a:ext uri="{FF2B5EF4-FFF2-40B4-BE49-F238E27FC236}">
                <a16:creationId xmlns:a16="http://schemas.microsoft.com/office/drawing/2014/main" id="{A5843D69-9A10-9DEC-0F34-0757CD185D1E}"/>
              </a:ext>
            </a:extLst>
          </p:cNvPr>
          <p:cNvSpPr txBox="1"/>
          <p:nvPr/>
        </p:nvSpPr>
        <p:spPr>
          <a:xfrm>
            <a:off x="1259487" y="-4396"/>
            <a:ext cx="6839510" cy="664797"/>
          </a:xfrm>
          <a:prstGeom prst="rect">
            <a:avLst/>
          </a:prstGeom>
          <a:noFill/>
          <a:ln>
            <a:noFill/>
          </a:ln>
        </p:spPr>
        <p:txBody>
          <a:bodyPr spcFirstLastPara="1" wrap="square" lIns="0" tIns="0" rIns="0" bIns="0" anchor="t" anchorCtr="0">
            <a:spAutoFit/>
          </a:bodyPr>
          <a:lstStyle/>
          <a:p>
            <a:pPr algn="ctr">
              <a:lnSpc>
                <a:spcPct val="120002"/>
              </a:lnSpc>
            </a:pPr>
            <a:r>
              <a:rPr lang="en" sz="3600">
                <a:effectLst>
                  <a:outerShdw blurRad="38100" dist="38100" dir="2700000" algn="tl">
                    <a:srgbClr val="000000">
                      <a:alpha val="43137"/>
                    </a:srgbClr>
                  </a:outerShdw>
                </a:effectLst>
                <a:latin typeface="Cormorant Garamond Light"/>
                <a:ea typeface="Cormorant Garamond Light"/>
              </a:rPr>
              <a:t>Official Transcript Request </a:t>
            </a:r>
          </a:p>
        </p:txBody>
      </p:sp>
      <p:pic>
        <p:nvPicPr>
          <p:cNvPr id="3" name="Picture 2">
            <a:extLst>
              <a:ext uri="{FF2B5EF4-FFF2-40B4-BE49-F238E27FC236}">
                <a16:creationId xmlns:a16="http://schemas.microsoft.com/office/drawing/2014/main" id="{450BB875-A63F-FC04-9916-D3FECC426E7E}"/>
              </a:ext>
            </a:extLst>
          </p:cNvPr>
          <p:cNvPicPr>
            <a:picLocks noChangeAspect="1"/>
          </p:cNvPicPr>
          <p:nvPr/>
        </p:nvPicPr>
        <p:blipFill>
          <a:blip r:embed="rId3"/>
          <a:stretch>
            <a:fillRect/>
          </a:stretch>
        </p:blipFill>
        <p:spPr>
          <a:xfrm>
            <a:off x="2740646" y="687257"/>
            <a:ext cx="3662708" cy="4456243"/>
          </a:xfrm>
          <a:prstGeom prst="rect">
            <a:avLst/>
          </a:prstGeom>
        </p:spPr>
      </p:pic>
      <p:sp>
        <p:nvSpPr>
          <p:cNvPr id="4" name="Google Shape;162;p23">
            <a:extLst>
              <a:ext uri="{FF2B5EF4-FFF2-40B4-BE49-F238E27FC236}">
                <a16:creationId xmlns:a16="http://schemas.microsoft.com/office/drawing/2014/main" id="{2268BCBF-70A1-810D-90AF-EACF9668BDA5}"/>
              </a:ext>
            </a:extLst>
          </p:cNvPr>
          <p:cNvSpPr/>
          <p:nvPr/>
        </p:nvSpPr>
        <p:spPr>
          <a:xfrm rot="5400000">
            <a:off x="-628968"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162;p23">
            <a:extLst>
              <a:ext uri="{FF2B5EF4-FFF2-40B4-BE49-F238E27FC236}">
                <a16:creationId xmlns:a16="http://schemas.microsoft.com/office/drawing/2014/main" id="{50E692AE-E635-4467-901E-BD09B74D61E9}"/>
              </a:ext>
            </a:extLst>
          </p:cNvPr>
          <p:cNvSpPr/>
          <p:nvPr/>
        </p:nvSpPr>
        <p:spPr>
          <a:xfrm rot="5400000">
            <a:off x="6272818" y="2337363"/>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420750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28"/>
          <p:cNvSpPr txBox="1"/>
          <p:nvPr/>
        </p:nvSpPr>
        <p:spPr>
          <a:xfrm>
            <a:off x="2627378" y="1658824"/>
            <a:ext cx="4123269" cy="861774"/>
          </a:xfrm>
          <a:prstGeom prst="rect">
            <a:avLst/>
          </a:prstGeom>
          <a:noFill/>
          <a:ln>
            <a:noFill/>
          </a:ln>
        </p:spPr>
        <p:txBody>
          <a:bodyPr spcFirstLastPara="1" wrap="square" lIns="0" tIns="0" rIns="0" bIns="0" anchor="t" anchorCtr="0">
            <a:spAutoFit/>
          </a:bodyPr>
          <a:lstStyle/>
          <a:p>
            <a:pPr marL="0" marR="0" lvl="0" indent="0" algn="ctr" rtl="0">
              <a:lnSpc>
                <a:spcPct val="139998"/>
              </a:lnSpc>
              <a:spcBef>
                <a:spcPts val="0"/>
              </a:spcBef>
              <a:spcAft>
                <a:spcPts val="0"/>
              </a:spcAft>
              <a:buNone/>
            </a:pPr>
            <a:r>
              <a:rPr lang="en" sz="4000" b="1" dirty="0">
                <a:effectLst>
                  <a:outerShdw blurRad="38100" dist="38100" dir="2700000" algn="tl">
                    <a:srgbClr val="000000">
                      <a:alpha val="43137"/>
                    </a:srgbClr>
                  </a:outerShdw>
                </a:effectLst>
                <a:latin typeface="Cormorant Garamond Light"/>
                <a:ea typeface="Cormorant Garamond Light"/>
                <a:sym typeface="Cormorant Garamond Light"/>
              </a:rPr>
              <a:t>College &amp; Career</a:t>
            </a:r>
            <a:endParaRPr sz="4000" b="1" dirty="0">
              <a:effectLst>
                <a:outerShdw blurRad="38100" dist="38100" dir="2700000" algn="tl">
                  <a:srgbClr val="000000">
                    <a:alpha val="43137"/>
                  </a:srgbClr>
                </a:outerShdw>
              </a:effectLst>
            </a:endParaRPr>
          </a:p>
        </p:txBody>
      </p:sp>
      <p:sp>
        <p:nvSpPr>
          <p:cNvPr id="248" name="Google Shape;248;p28"/>
          <p:cNvSpPr/>
          <p:nvPr/>
        </p:nvSpPr>
        <p:spPr>
          <a:xfrm rot="5400000">
            <a:off x="-49467" y="-155011"/>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49" name="Google Shape;249;p28"/>
          <p:cNvSpPr/>
          <p:nvPr/>
        </p:nvSpPr>
        <p:spPr>
          <a:xfrm rot="5400000">
            <a:off x="5902888" y="336959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p:cNvCxnSpPr/>
          <p:nvPr/>
        </p:nvCxnSpPr>
        <p:spPr>
          <a:xfrm>
            <a:off x="3303745" y="130811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p:cNvCxnSpPr/>
          <p:nvPr/>
        </p:nvCxnSpPr>
        <p:spPr>
          <a:xfrm>
            <a:off x="743463" y="3618080"/>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p:cNvCxnSpPr/>
          <p:nvPr/>
        </p:nvCxnSpPr>
        <p:spPr>
          <a:xfrm>
            <a:off x="3303745" y="93053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p:cNvCxnSpPr/>
          <p:nvPr/>
        </p:nvCxnSpPr>
        <p:spPr>
          <a:xfrm>
            <a:off x="743463" y="3240497"/>
            <a:ext cx="5213804" cy="8390"/>
          </a:xfrm>
          <a:prstGeom prst="straightConnector1">
            <a:avLst/>
          </a:prstGeom>
          <a:noFill/>
          <a:ln w="9525"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3708444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13" name="Google Shape;162;p23">
            <a:extLst>
              <a:ext uri="{FF2B5EF4-FFF2-40B4-BE49-F238E27FC236}">
                <a16:creationId xmlns:a16="http://schemas.microsoft.com/office/drawing/2014/main" id="{6A42E4E1-DCA2-52E2-2D0D-42A6C2D23285}"/>
              </a:ext>
            </a:extLst>
          </p:cNvPr>
          <p:cNvSpPr/>
          <p:nvPr/>
        </p:nvSpPr>
        <p:spPr>
          <a:xfrm rot="5400000">
            <a:off x="4997717" y="1732970"/>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2" name="Google Shape;162;p23">
            <a:extLst>
              <a:ext uri="{FF2B5EF4-FFF2-40B4-BE49-F238E27FC236}">
                <a16:creationId xmlns:a16="http://schemas.microsoft.com/office/drawing/2014/main" id="{4F3CF264-98D9-6C8D-3C21-BE61FD3F0712}"/>
              </a:ext>
            </a:extLst>
          </p:cNvPr>
          <p:cNvSpPr/>
          <p:nvPr/>
        </p:nvSpPr>
        <p:spPr>
          <a:xfrm rot="5400000">
            <a:off x="805783" y="1732970"/>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2008127" y="9780"/>
            <a:ext cx="5127746"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College &amp; Career Center</a:t>
            </a:r>
            <a:endParaRPr sz="300" dirty="0">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63F92413-F6B9-DEF6-8727-FB44F6EE6AE3}"/>
              </a:ext>
            </a:extLst>
          </p:cNvPr>
          <p:cNvPicPr>
            <a:picLocks noChangeAspect="1"/>
          </p:cNvPicPr>
          <p:nvPr/>
        </p:nvPicPr>
        <p:blipFill>
          <a:blip r:embed="rId4"/>
          <a:stretch>
            <a:fillRect/>
          </a:stretch>
        </p:blipFill>
        <p:spPr>
          <a:xfrm>
            <a:off x="2854172" y="654699"/>
            <a:ext cx="3435656" cy="4476933"/>
          </a:xfrm>
          <a:prstGeom prst="rect">
            <a:avLst/>
          </a:prstGeom>
        </p:spPr>
      </p:pic>
    </p:spTree>
    <p:extLst>
      <p:ext uri="{BB962C8B-B14F-4D97-AF65-F5344CB8AC3E}">
        <p14:creationId xmlns:p14="http://schemas.microsoft.com/office/powerpoint/2010/main" val="3473180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F4C4AE15-5A79-A671-1322-44F0B8C90533}"/>
            </a:ext>
          </a:extLst>
        </p:cNvPr>
        <p:cNvGrpSpPr/>
        <p:nvPr/>
      </p:nvGrpSpPr>
      <p:grpSpPr>
        <a:xfrm>
          <a:off x="0" y="0"/>
          <a:ext cx="0" cy="0"/>
          <a:chOff x="0" y="0"/>
          <a:chExt cx="0" cy="0"/>
        </a:xfrm>
      </p:grpSpPr>
      <p:sp>
        <p:nvSpPr>
          <p:cNvPr id="3" name="Google Shape;162;p23">
            <a:extLst>
              <a:ext uri="{FF2B5EF4-FFF2-40B4-BE49-F238E27FC236}">
                <a16:creationId xmlns:a16="http://schemas.microsoft.com/office/drawing/2014/main" id="{680FC3AA-FEFA-F82A-C4E0-6D1B8C498194}"/>
              </a:ext>
            </a:extLst>
          </p:cNvPr>
          <p:cNvSpPr/>
          <p:nvPr/>
        </p:nvSpPr>
        <p:spPr>
          <a:xfrm rot="5400000">
            <a:off x="-628968"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 name="Google Shape;162;p23">
            <a:extLst>
              <a:ext uri="{FF2B5EF4-FFF2-40B4-BE49-F238E27FC236}">
                <a16:creationId xmlns:a16="http://schemas.microsoft.com/office/drawing/2014/main" id="{C67A3D2B-68E5-D69B-2395-5FEDEEE7B0A9}"/>
              </a:ext>
            </a:extLst>
          </p:cNvPr>
          <p:cNvSpPr/>
          <p:nvPr/>
        </p:nvSpPr>
        <p:spPr>
          <a:xfrm rot="5400000">
            <a:off x="6688760" y="2601750"/>
            <a:ext cx="2798772" cy="2111708"/>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a:extLst>
              <a:ext uri="{FF2B5EF4-FFF2-40B4-BE49-F238E27FC236}">
                <a16:creationId xmlns:a16="http://schemas.microsoft.com/office/drawing/2014/main" id="{2D1E5EE7-0F94-A178-5F86-43317BF88EA5}"/>
              </a:ext>
            </a:extLst>
          </p:cNvPr>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a:extLst>
              <a:ext uri="{FF2B5EF4-FFF2-40B4-BE49-F238E27FC236}">
                <a16:creationId xmlns:a16="http://schemas.microsoft.com/office/drawing/2014/main" id="{5876388C-0E0B-F965-78E2-7BDCB6BAF646}"/>
              </a:ext>
            </a:extLst>
          </p:cNvPr>
          <p:cNvSpPr txBox="1"/>
          <p:nvPr/>
        </p:nvSpPr>
        <p:spPr>
          <a:xfrm>
            <a:off x="2446615" y="-76418"/>
            <a:ext cx="4250769"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College Visits</a:t>
            </a:r>
            <a:endParaRPr sz="30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EFCB33F-036E-512F-5D5F-3C44B156D0DB}"/>
              </a:ext>
            </a:extLst>
          </p:cNvPr>
          <p:cNvSpPr txBox="1"/>
          <p:nvPr/>
        </p:nvSpPr>
        <p:spPr>
          <a:xfrm>
            <a:off x="279482" y="1560074"/>
            <a:ext cx="4638258" cy="227754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ormorant Garamond" panose="020B0604020202020204" charset="0"/>
                <a:ea typeface="Cormorant Garamond" panose="020B0604020202020204" charset="0"/>
              </a:rPr>
              <a:t>This is our student’s opportunity to hear from various college admission representatives who visit to share information about their college/university and its respective admissions process. </a:t>
            </a:r>
          </a:p>
          <a:p>
            <a:pPr marL="285750" indent="-285750">
              <a:buFont typeface="Arial" panose="020B0604020202020204" pitchFamily="34" charset="0"/>
              <a:buChar char="•"/>
            </a:pPr>
            <a:endParaRPr lang="en-US" sz="1600"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dirty="0">
                <a:latin typeface="Cormorant Garamond" panose="020B0604020202020204" charset="0"/>
                <a:ea typeface="Cormorant Garamond" panose="020B0604020202020204" charset="0"/>
              </a:rPr>
              <a:t>Students must sign up through their </a:t>
            </a:r>
            <a:r>
              <a:rPr lang="en-US" sz="1600" b="1" dirty="0">
                <a:solidFill>
                  <a:schemeClr val="bg2">
                    <a:lumMod val="75000"/>
                  </a:schemeClr>
                </a:solidFill>
                <a:latin typeface="Cormorant Garamond" panose="020B0604020202020204" charset="0"/>
                <a:ea typeface="Cormorant Garamond" panose="020B0604020202020204" charset="0"/>
              </a:rPr>
              <a:t>Naviance</a:t>
            </a:r>
            <a:r>
              <a:rPr lang="en-US" sz="1600" dirty="0">
                <a:latin typeface="Cormorant Garamond" panose="020B0604020202020204" charset="0"/>
                <a:ea typeface="Cormorant Garamond" panose="020B0604020202020204" charset="0"/>
              </a:rPr>
              <a:t> account at least </a:t>
            </a:r>
            <a:r>
              <a:rPr lang="en-US" sz="1600" b="1" dirty="0">
                <a:latin typeface="Cormorant Garamond" panose="020B0604020202020204" charset="0"/>
                <a:ea typeface="Cormorant Garamond" panose="020B0604020202020204" charset="0"/>
              </a:rPr>
              <a:t>24 hours </a:t>
            </a:r>
            <a:r>
              <a:rPr lang="en-US" sz="1600" dirty="0">
                <a:latin typeface="Cormorant Garamond" panose="020B0604020202020204" charset="0"/>
                <a:ea typeface="Cormorant Garamond" panose="020B0604020202020204" charset="0"/>
              </a:rPr>
              <a:t>in advance to attend sessions</a:t>
            </a:r>
          </a:p>
          <a:p>
            <a:endParaRPr lang="en-US" dirty="0">
              <a:latin typeface="Cormorant Garamond" panose="020B0604020202020204" charset="0"/>
              <a:ea typeface="Cormorant Garamond" panose="020B0604020202020204" charset="0"/>
            </a:endParaRPr>
          </a:p>
        </p:txBody>
      </p:sp>
      <p:pic>
        <p:nvPicPr>
          <p:cNvPr id="7" name="Picture 6">
            <a:extLst>
              <a:ext uri="{FF2B5EF4-FFF2-40B4-BE49-F238E27FC236}">
                <a16:creationId xmlns:a16="http://schemas.microsoft.com/office/drawing/2014/main" id="{AEC9B13D-9241-BE2E-B01C-08A1C586DEBE}"/>
              </a:ext>
            </a:extLst>
          </p:cNvPr>
          <p:cNvPicPr>
            <a:picLocks noChangeAspect="1"/>
          </p:cNvPicPr>
          <p:nvPr/>
        </p:nvPicPr>
        <p:blipFill>
          <a:blip r:embed="rId4"/>
          <a:stretch>
            <a:fillRect/>
          </a:stretch>
        </p:blipFill>
        <p:spPr>
          <a:xfrm>
            <a:off x="5246840" y="721021"/>
            <a:ext cx="2994285" cy="3655386"/>
          </a:xfrm>
          <a:prstGeom prst="rect">
            <a:avLst/>
          </a:prstGeom>
        </p:spPr>
      </p:pic>
    </p:spTree>
    <p:extLst>
      <p:ext uri="{BB962C8B-B14F-4D97-AF65-F5344CB8AC3E}">
        <p14:creationId xmlns:p14="http://schemas.microsoft.com/office/powerpoint/2010/main" val="1955025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2;p23" descr="A black and white background with white dots&#10;&#10;AI-generated content may be incorrect.">
            <a:extLst>
              <a:ext uri="{FF2B5EF4-FFF2-40B4-BE49-F238E27FC236}">
                <a16:creationId xmlns:a16="http://schemas.microsoft.com/office/drawing/2014/main" id="{948BC6B8-6235-B9D6-265A-5711DE0CFC6C}"/>
              </a:ext>
            </a:extLst>
          </p:cNvPr>
          <p:cNvSpPr/>
          <p:nvPr/>
        </p:nvSpPr>
        <p:spPr>
          <a:xfrm rot="5400000">
            <a:off x="-387312" y="488705"/>
            <a:ext cx="2798772" cy="2111708"/>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2" name="Google Shape;162;p23" descr="A black and white background with white dots&#10;&#10;AI-generated content may be incorrect.">
            <a:extLst>
              <a:ext uri="{FF2B5EF4-FFF2-40B4-BE49-F238E27FC236}">
                <a16:creationId xmlns:a16="http://schemas.microsoft.com/office/drawing/2014/main" id="{517D29E1-302B-FC3A-2CE6-559A5D190D9F}"/>
              </a:ext>
            </a:extLst>
          </p:cNvPr>
          <p:cNvSpPr/>
          <p:nvPr/>
        </p:nvSpPr>
        <p:spPr>
          <a:xfrm rot="5400000">
            <a:off x="6688760" y="2594230"/>
            <a:ext cx="2798772" cy="2111708"/>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pic>
        <p:nvPicPr>
          <p:cNvPr id="4" name="Content Placeholder 3" descr="A table with a list of events&#10;&#10;AI-generated content may be incorrect.">
            <a:extLst>
              <a:ext uri="{FF2B5EF4-FFF2-40B4-BE49-F238E27FC236}">
                <a16:creationId xmlns:a16="http://schemas.microsoft.com/office/drawing/2014/main" id="{DD98F6A2-C0C5-7D73-1FBB-323ED7A1926D}"/>
              </a:ext>
            </a:extLst>
          </p:cNvPr>
          <p:cNvPicPr>
            <a:picLocks noGrp="1" noChangeAspect="1"/>
          </p:cNvPicPr>
          <p:nvPr>
            <p:ph sz="quarter" idx="13"/>
          </p:nvPr>
        </p:nvPicPr>
        <p:blipFill>
          <a:blip r:embed="rId4"/>
          <a:stretch>
            <a:fillRect/>
          </a:stretch>
        </p:blipFill>
        <p:spPr>
          <a:xfrm>
            <a:off x="2070615" y="1169393"/>
            <a:ext cx="5387890" cy="3359917"/>
          </a:xfrm>
          <a:prstGeom prst="rect">
            <a:avLst/>
          </a:prstGeom>
        </p:spPr>
      </p:pic>
      <p:sp>
        <p:nvSpPr>
          <p:cNvPr id="8" name="Google Shape;449;p38">
            <a:extLst>
              <a:ext uri="{FF2B5EF4-FFF2-40B4-BE49-F238E27FC236}">
                <a16:creationId xmlns:a16="http://schemas.microsoft.com/office/drawing/2014/main" id="{698DEC8A-0EFF-C042-B12B-F6CA4F806EFF}"/>
              </a:ext>
            </a:extLst>
          </p:cNvPr>
          <p:cNvSpPr txBox="1"/>
          <p:nvPr/>
        </p:nvSpPr>
        <p:spPr>
          <a:xfrm>
            <a:off x="2288248" y="219660"/>
            <a:ext cx="4250769"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College Visits</a:t>
            </a:r>
            <a:endParaRPr sz="3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082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1ADFFC31-6F9D-4668-9AA7-C887BD24F13B}"/>
            </a:ext>
          </a:extLst>
        </p:cNvPr>
        <p:cNvGrpSpPr/>
        <p:nvPr/>
      </p:nvGrpSpPr>
      <p:grpSpPr>
        <a:xfrm>
          <a:off x="0" y="0"/>
          <a:ext cx="0" cy="0"/>
          <a:chOff x="0" y="0"/>
          <a:chExt cx="0" cy="0"/>
        </a:xfrm>
      </p:grpSpPr>
      <p:sp>
        <p:nvSpPr>
          <p:cNvPr id="5" name="Google Shape;162;p23">
            <a:extLst>
              <a:ext uri="{FF2B5EF4-FFF2-40B4-BE49-F238E27FC236}">
                <a16:creationId xmlns:a16="http://schemas.microsoft.com/office/drawing/2014/main" id="{11F7769B-1043-3A3E-9890-D1331CA7507B}"/>
              </a:ext>
            </a:extLst>
          </p:cNvPr>
          <p:cNvSpPr/>
          <p:nvPr/>
        </p:nvSpPr>
        <p:spPr>
          <a:xfrm rot="5400000">
            <a:off x="6266925" y="276656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162;p23">
            <a:extLst>
              <a:ext uri="{FF2B5EF4-FFF2-40B4-BE49-F238E27FC236}">
                <a16:creationId xmlns:a16="http://schemas.microsoft.com/office/drawing/2014/main" id="{8931D18F-2FF5-DD82-E8E7-1C3D8618D970}"/>
              </a:ext>
            </a:extLst>
          </p:cNvPr>
          <p:cNvSpPr/>
          <p:nvPr/>
        </p:nvSpPr>
        <p:spPr>
          <a:xfrm rot="5400000">
            <a:off x="-315748" y="325849"/>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8" name="Google Shape;448;p38">
            <a:extLst>
              <a:ext uri="{FF2B5EF4-FFF2-40B4-BE49-F238E27FC236}">
                <a16:creationId xmlns:a16="http://schemas.microsoft.com/office/drawing/2014/main" id="{2BDEE281-97F5-8699-AAD3-036412C86F4C}"/>
              </a:ext>
            </a:extLst>
          </p:cNvPr>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a:extLst>
              <a:ext uri="{FF2B5EF4-FFF2-40B4-BE49-F238E27FC236}">
                <a16:creationId xmlns:a16="http://schemas.microsoft.com/office/drawing/2014/main" id="{BD97668C-DF3A-D59A-65CB-9C09851AEC48}"/>
              </a:ext>
            </a:extLst>
          </p:cNvPr>
          <p:cNvSpPr txBox="1"/>
          <p:nvPr/>
        </p:nvSpPr>
        <p:spPr>
          <a:xfrm>
            <a:off x="2008127" y="9780"/>
            <a:ext cx="5127746"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College &amp; Career Center</a:t>
            </a:r>
            <a:endParaRPr sz="3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30FC5886-3575-95B8-88AA-CA5B91FA2517}"/>
              </a:ext>
            </a:extLst>
          </p:cNvPr>
          <p:cNvPicPr>
            <a:picLocks noChangeAspect="1"/>
          </p:cNvPicPr>
          <p:nvPr/>
        </p:nvPicPr>
        <p:blipFill>
          <a:blip r:embed="rId4"/>
          <a:stretch>
            <a:fillRect/>
          </a:stretch>
        </p:blipFill>
        <p:spPr>
          <a:xfrm>
            <a:off x="2707836" y="793685"/>
            <a:ext cx="3854900" cy="423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27575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7A76F49B-82F8-CCCB-1C0D-4FA530050246}"/>
            </a:ext>
          </a:extLst>
        </p:cNvPr>
        <p:cNvGrpSpPr/>
        <p:nvPr/>
      </p:nvGrpSpPr>
      <p:grpSpPr>
        <a:xfrm>
          <a:off x="0" y="0"/>
          <a:ext cx="0" cy="0"/>
          <a:chOff x="0" y="0"/>
          <a:chExt cx="0" cy="0"/>
        </a:xfrm>
      </p:grpSpPr>
      <p:sp>
        <p:nvSpPr>
          <p:cNvPr id="247" name="Google Shape;247;p28">
            <a:extLst>
              <a:ext uri="{FF2B5EF4-FFF2-40B4-BE49-F238E27FC236}">
                <a16:creationId xmlns:a16="http://schemas.microsoft.com/office/drawing/2014/main" id="{609B8897-908F-A4FF-FDD6-097DE3D4C9A6}"/>
              </a:ext>
            </a:extLst>
          </p:cNvPr>
          <p:cNvSpPr txBox="1"/>
          <p:nvPr/>
        </p:nvSpPr>
        <p:spPr>
          <a:xfrm>
            <a:off x="2677295" y="1316423"/>
            <a:ext cx="4123269" cy="1723549"/>
          </a:xfrm>
          <a:prstGeom prst="rect">
            <a:avLst/>
          </a:prstGeom>
          <a:noFill/>
          <a:ln>
            <a:noFill/>
          </a:ln>
        </p:spPr>
        <p:txBody>
          <a:bodyPr spcFirstLastPara="1" wrap="square" lIns="0" tIns="0" rIns="0" bIns="0" anchor="t" anchorCtr="0">
            <a:spAutoFit/>
          </a:bodyPr>
          <a:lstStyle/>
          <a:p>
            <a:pPr marL="0" marR="0" lvl="0" indent="0" algn="ctr" rtl="0">
              <a:lnSpc>
                <a:spcPct val="139998"/>
              </a:lnSpc>
              <a:spcBef>
                <a:spcPts val="0"/>
              </a:spcBef>
              <a:spcAft>
                <a:spcPts val="0"/>
              </a:spcAft>
              <a:buNone/>
            </a:pPr>
            <a:r>
              <a:rPr lang="en" sz="4000" b="1" dirty="0">
                <a:effectLst>
                  <a:outerShdw blurRad="38100" dist="38100" dir="2700000" algn="tl">
                    <a:srgbClr val="000000">
                      <a:alpha val="43137"/>
                    </a:srgbClr>
                  </a:outerShdw>
                </a:effectLst>
                <a:latin typeface="Cormorant Garamond Light"/>
                <a:ea typeface="Cormorant Garamond Light"/>
                <a:sym typeface="Cormorant Garamond Light"/>
              </a:rPr>
              <a:t>Scholarship Information</a:t>
            </a:r>
            <a:endParaRPr sz="4000" b="1" dirty="0">
              <a:effectLst>
                <a:outerShdw blurRad="38100" dist="38100" dir="2700000" algn="tl">
                  <a:srgbClr val="000000">
                    <a:alpha val="43137"/>
                  </a:srgbClr>
                </a:outerShdw>
              </a:effectLst>
            </a:endParaRPr>
          </a:p>
        </p:txBody>
      </p:sp>
      <p:sp>
        <p:nvSpPr>
          <p:cNvPr id="248" name="Google Shape;248;p28">
            <a:extLst>
              <a:ext uri="{FF2B5EF4-FFF2-40B4-BE49-F238E27FC236}">
                <a16:creationId xmlns:a16="http://schemas.microsoft.com/office/drawing/2014/main" id="{E5948669-BC78-87C0-957A-E3A9650742F4}"/>
              </a:ext>
            </a:extLst>
          </p:cNvPr>
          <p:cNvSpPr/>
          <p:nvPr/>
        </p:nvSpPr>
        <p:spPr>
          <a:xfrm rot="5400000">
            <a:off x="-49467" y="-155011"/>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49" name="Google Shape;249;p28">
            <a:extLst>
              <a:ext uri="{FF2B5EF4-FFF2-40B4-BE49-F238E27FC236}">
                <a16:creationId xmlns:a16="http://schemas.microsoft.com/office/drawing/2014/main" id="{7BC5A6DA-9CD8-3A22-2ABC-3CB946271AB5}"/>
              </a:ext>
            </a:extLst>
          </p:cNvPr>
          <p:cNvSpPr/>
          <p:nvPr/>
        </p:nvSpPr>
        <p:spPr>
          <a:xfrm rot="5400000">
            <a:off x="5902888" y="336959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a:extLst>
              <a:ext uri="{FF2B5EF4-FFF2-40B4-BE49-F238E27FC236}">
                <a16:creationId xmlns:a16="http://schemas.microsoft.com/office/drawing/2014/main" id="{3A3996F2-C59B-6ADB-F599-1267DD54A1CA}"/>
              </a:ext>
            </a:extLst>
          </p:cNvPr>
          <p:cNvCxnSpPr/>
          <p:nvPr/>
        </p:nvCxnSpPr>
        <p:spPr>
          <a:xfrm>
            <a:off x="3303745" y="130811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a:extLst>
              <a:ext uri="{FF2B5EF4-FFF2-40B4-BE49-F238E27FC236}">
                <a16:creationId xmlns:a16="http://schemas.microsoft.com/office/drawing/2014/main" id="{6D221152-87EC-2E6A-E396-3CE8CEDE8719}"/>
              </a:ext>
            </a:extLst>
          </p:cNvPr>
          <p:cNvCxnSpPr/>
          <p:nvPr/>
        </p:nvCxnSpPr>
        <p:spPr>
          <a:xfrm>
            <a:off x="743463" y="3618080"/>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a:extLst>
              <a:ext uri="{FF2B5EF4-FFF2-40B4-BE49-F238E27FC236}">
                <a16:creationId xmlns:a16="http://schemas.microsoft.com/office/drawing/2014/main" id="{7616B38C-7C6C-8505-D1E7-AC8DE13CEBB2}"/>
              </a:ext>
            </a:extLst>
          </p:cNvPr>
          <p:cNvCxnSpPr/>
          <p:nvPr/>
        </p:nvCxnSpPr>
        <p:spPr>
          <a:xfrm>
            <a:off x="3303745" y="93053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a:extLst>
              <a:ext uri="{FF2B5EF4-FFF2-40B4-BE49-F238E27FC236}">
                <a16:creationId xmlns:a16="http://schemas.microsoft.com/office/drawing/2014/main" id="{2109E5C0-ADAA-BB8F-D695-35F5A3ED83D3}"/>
              </a:ext>
            </a:extLst>
          </p:cNvPr>
          <p:cNvCxnSpPr/>
          <p:nvPr/>
        </p:nvCxnSpPr>
        <p:spPr>
          <a:xfrm>
            <a:off x="743463" y="3240497"/>
            <a:ext cx="5213804" cy="8390"/>
          </a:xfrm>
          <a:prstGeom prst="straightConnector1">
            <a:avLst/>
          </a:prstGeom>
          <a:noFill/>
          <a:ln w="9525"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207093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61" name="Google Shape;161;p23"/>
          <p:cNvSpPr/>
          <p:nvPr/>
        </p:nvSpPr>
        <p:spPr>
          <a:xfrm rot="5400000">
            <a:off x="6354595" y="2416738"/>
            <a:ext cx="3524604" cy="1928920"/>
          </a:xfrm>
          <a:custGeom>
            <a:avLst/>
            <a:gdLst/>
            <a:ahLst/>
            <a:cxnLst/>
            <a:rect l="l" t="t" r="r" b="b"/>
            <a:pathLst>
              <a:path w="7049207" h="3857839" extrusionOk="0">
                <a:moveTo>
                  <a:pt x="0" y="0"/>
                </a:moveTo>
                <a:lnTo>
                  <a:pt x="7049208" y="0"/>
                </a:lnTo>
                <a:lnTo>
                  <a:pt x="7049208"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62" name="Google Shape;162;p23"/>
          <p:cNvSpPr/>
          <p:nvPr/>
        </p:nvSpPr>
        <p:spPr>
          <a:xfrm rot="5400000">
            <a:off x="-797842" y="865880"/>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157" name="Google Shape;157;p23"/>
          <p:cNvCxnSpPr/>
          <p:nvPr/>
        </p:nvCxnSpPr>
        <p:spPr>
          <a:xfrm>
            <a:off x="514350" y="4619625"/>
            <a:ext cx="8115300" cy="0"/>
          </a:xfrm>
          <a:prstGeom prst="straightConnector1">
            <a:avLst/>
          </a:prstGeom>
          <a:noFill/>
          <a:ln w="9525" cap="flat" cmpd="sng">
            <a:solidFill>
              <a:srgbClr val="000000"/>
            </a:solidFill>
            <a:prstDash val="solid"/>
            <a:round/>
            <a:headEnd type="none" w="sm" len="sm"/>
            <a:tailEnd type="none" w="sm" len="sm"/>
          </a:ln>
        </p:spPr>
      </p:cxnSp>
      <p:cxnSp>
        <p:nvCxnSpPr>
          <p:cNvPr id="158" name="Google Shape;158;p23"/>
          <p:cNvCxnSpPr/>
          <p:nvPr/>
        </p:nvCxnSpPr>
        <p:spPr>
          <a:xfrm>
            <a:off x="514350" y="4229529"/>
            <a:ext cx="8115300" cy="0"/>
          </a:xfrm>
          <a:prstGeom prst="straightConnector1">
            <a:avLst/>
          </a:prstGeom>
          <a:noFill/>
          <a:ln w="9525" cap="flat" cmpd="sng">
            <a:solidFill>
              <a:srgbClr val="000000"/>
            </a:solidFill>
            <a:prstDash val="solid"/>
            <a:round/>
            <a:headEnd type="none" w="sm" len="sm"/>
            <a:tailEnd type="none" w="sm" len="sm"/>
          </a:ln>
        </p:spPr>
      </p:cxnSp>
      <p:cxnSp>
        <p:nvCxnSpPr>
          <p:cNvPr id="159" name="Google Shape;159;p23"/>
          <p:cNvCxnSpPr/>
          <p:nvPr/>
        </p:nvCxnSpPr>
        <p:spPr>
          <a:xfrm>
            <a:off x="514350" y="509588"/>
            <a:ext cx="8115300" cy="0"/>
          </a:xfrm>
          <a:prstGeom prst="straightConnector1">
            <a:avLst/>
          </a:prstGeom>
          <a:noFill/>
          <a:ln w="9525" cap="flat" cmpd="sng">
            <a:solidFill>
              <a:srgbClr val="000000"/>
            </a:solidFill>
            <a:prstDash val="solid"/>
            <a:round/>
            <a:headEnd type="none" w="sm" len="sm"/>
            <a:tailEnd type="none" w="sm" len="sm"/>
          </a:ln>
        </p:spPr>
      </p:cxnSp>
      <p:graphicFrame>
        <p:nvGraphicFramePr>
          <p:cNvPr id="2" name="Table 1">
            <a:extLst>
              <a:ext uri="{FF2B5EF4-FFF2-40B4-BE49-F238E27FC236}">
                <a16:creationId xmlns:a16="http://schemas.microsoft.com/office/drawing/2014/main" id="{9BE11C66-6685-5E51-CCC8-A56C3493DC56}"/>
              </a:ext>
            </a:extLst>
          </p:cNvPr>
          <p:cNvGraphicFramePr>
            <a:graphicFrameLocks noGrp="1"/>
          </p:cNvGraphicFramePr>
          <p:nvPr>
            <p:extLst>
              <p:ext uri="{D42A27DB-BD31-4B8C-83A1-F6EECF244321}">
                <p14:modId xmlns:p14="http://schemas.microsoft.com/office/powerpoint/2010/main" val="2509787106"/>
              </p:ext>
            </p:extLst>
          </p:nvPr>
        </p:nvGraphicFramePr>
        <p:xfrm>
          <a:off x="1576866" y="1563647"/>
          <a:ext cx="3184896" cy="1100389"/>
        </p:xfrm>
        <a:graphic>
          <a:graphicData uri="http://schemas.openxmlformats.org/drawingml/2006/table">
            <a:tbl>
              <a:tblPr firstRow="1" bandRow="1">
                <a:tableStyleId>{5C22544A-7EE6-4342-B048-85BDC9FD1C3A}</a:tableStyleId>
              </a:tblPr>
              <a:tblGrid>
                <a:gridCol w="3184896">
                  <a:extLst>
                    <a:ext uri="{9D8B030D-6E8A-4147-A177-3AD203B41FA5}">
                      <a16:colId xmlns:a16="http://schemas.microsoft.com/office/drawing/2014/main" val="286567200"/>
                    </a:ext>
                  </a:extLst>
                </a:gridCol>
              </a:tblGrid>
              <a:tr h="358709">
                <a:tc>
                  <a:txBody>
                    <a:bodyPr/>
                    <a:lstStyle/>
                    <a:p>
                      <a:pPr algn="ctr"/>
                      <a:r>
                        <a:rPr lang="en-US" sz="1600" dirty="0">
                          <a:solidFill>
                            <a:schemeClr val="tx1"/>
                          </a:solidFill>
                          <a:latin typeface="Cormorant Garamond" panose="020B0604020202020204" charset="0"/>
                          <a:ea typeface="Cormorant Garamond" panose="020B0604020202020204" charset="0"/>
                        </a:rPr>
                        <a:t>College &amp; Career Advisors</a:t>
                      </a:r>
                    </a:p>
                  </a:txBody>
                  <a:tcPr>
                    <a:solidFill>
                      <a:schemeClr val="bg2">
                        <a:lumMod val="60000"/>
                        <a:lumOff val="40000"/>
                        <a:alpha val="98000"/>
                      </a:schemeClr>
                    </a:solidFill>
                  </a:tcPr>
                </a:tc>
                <a:extLst>
                  <a:ext uri="{0D108BD9-81ED-4DB2-BD59-A6C34878D82A}">
                    <a16:rowId xmlns:a16="http://schemas.microsoft.com/office/drawing/2014/main" val="3479258075"/>
                  </a:ext>
                </a:extLst>
              </a:tr>
              <a:tr h="370840">
                <a:tc>
                  <a:txBody>
                    <a:bodyPr/>
                    <a:lstStyle/>
                    <a:p>
                      <a:r>
                        <a:rPr lang="en-US" b="1" dirty="0">
                          <a:latin typeface="Cormorant Garamond" panose="020B0604020202020204" charset="0"/>
                          <a:ea typeface="Cormorant Garamond" panose="020B0604020202020204" charset="0"/>
                        </a:rPr>
                        <a:t>Kathy Young</a:t>
                      </a:r>
                    </a:p>
                  </a:txBody>
                  <a:tcPr>
                    <a:solidFill>
                      <a:schemeClr val="accent3">
                        <a:lumMod val="20000"/>
                        <a:lumOff val="80000"/>
                      </a:schemeClr>
                    </a:solidFill>
                  </a:tcPr>
                </a:tc>
                <a:extLst>
                  <a:ext uri="{0D108BD9-81ED-4DB2-BD59-A6C34878D82A}">
                    <a16:rowId xmlns:a16="http://schemas.microsoft.com/office/drawing/2014/main" val="826950232"/>
                  </a:ext>
                </a:extLst>
              </a:tr>
              <a:tr h="370840">
                <a:tc>
                  <a:txBody>
                    <a:bodyPr/>
                    <a:lstStyle/>
                    <a:p>
                      <a:r>
                        <a:rPr lang="en-US" b="1" dirty="0">
                          <a:latin typeface="Cormorant Garamond" panose="020B0604020202020204" charset="0"/>
                          <a:ea typeface="Cormorant Garamond" panose="020B0604020202020204" charset="0"/>
                        </a:rPr>
                        <a:t>Shirley Diaz-Brown</a:t>
                      </a:r>
                    </a:p>
                  </a:txBody>
                  <a:tcPr>
                    <a:solidFill>
                      <a:schemeClr val="accent3">
                        <a:lumMod val="20000"/>
                        <a:lumOff val="80000"/>
                      </a:schemeClr>
                    </a:solidFill>
                  </a:tcPr>
                </a:tc>
                <a:extLst>
                  <a:ext uri="{0D108BD9-81ED-4DB2-BD59-A6C34878D82A}">
                    <a16:rowId xmlns:a16="http://schemas.microsoft.com/office/drawing/2014/main" val="1901053093"/>
                  </a:ext>
                </a:extLst>
              </a:tr>
            </a:tbl>
          </a:graphicData>
        </a:graphic>
      </p:graphicFrame>
      <p:graphicFrame>
        <p:nvGraphicFramePr>
          <p:cNvPr id="5" name="Table 5">
            <a:extLst>
              <a:ext uri="{FF2B5EF4-FFF2-40B4-BE49-F238E27FC236}">
                <a16:creationId xmlns:a16="http://schemas.microsoft.com/office/drawing/2014/main" id="{4DBFDFF7-1195-7F98-0BB0-EC34DC2FBC33}"/>
              </a:ext>
            </a:extLst>
          </p:cNvPr>
          <p:cNvGraphicFramePr>
            <a:graphicFrameLocks noGrp="1"/>
          </p:cNvGraphicFramePr>
          <p:nvPr>
            <p:extLst>
              <p:ext uri="{D42A27DB-BD31-4B8C-83A1-F6EECF244321}">
                <p14:modId xmlns:p14="http://schemas.microsoft.com/office/powerpoint/2010/main" val="3774721107"/>
              </p:ext>
            </p:extLst>
          </p:nvPr>
        </p:nvGraphicFramePr>
        <p:xfrm>
          <a:off x="5020224" y="1563655"/>
          <a:ext cx="3184896" cy="1100381"/>
        </p:xfrm>
        <a:graphic>
          <a:graphicData uri="http://schemas.openxmlformats.org/drawingml/2006/table">
            <a:tbl>
              <a:tblPr firstRow="1" bandRow="1">
                <a:tableStyleId>{5C22544A-7EE6-4342-B048-85BDC9FD1C3A}</a:tableStyleId>
              </a:tblPr>
              <a:tblGrid>
                <a:gridCol w="3184896">
                  <a:extLst>
                    <a:ext uri="{9D8B030D-6E8A-4147-A177-3AD203B41FA5}">
                      <a16:colId xmlns:a16="http://schemas.microsoft.com/office/drawing/2014/main" val="1771727567"/>
                    </a:ext>
                  </a:extLst>
                </a:gridCol>
              </a:tblGrid>
              <a:tr h="342087">
                <a:tc>
                  <a:txBody>
                    <a:bodyPr/>
                    <a:lstStyle/>
                    <a:p>
                      <a:pPr algn="ctr"/>
                      <a:r>
                        <a:rPr lang="en-US" sz="1600" dirty="0">
                          <a:solidFill>
                            <a:schemeClr val="tx1"/>
                          </a:solidFill>
                          <a:latin typeface="Cormorant Garamond" panose="020B0604020202020204" charset="0"/>
                          <a:ea typeface="Cormorant Garamond" panose="020B0604020202020204" charset="0"/>
                        </a:rPr>
                        <a:t>Support Staff</a:t>
                      </a:r>
                    </a:p>
                  </a:txBody>
                  <a:tcPr>
                    <a:solidFill>
                      <a:schemeClr val="bg2">
                        <a:lumMod val="60000"/>
                        <a:lumOff val="40000"/>
                      </a:schemeClr>
                    </a:solidFill>
                  </a:tcPr>
                </a:tc>
                <a:extLst>
                  <a:ext uri="{0D108BD9-81ED-4DB2-BD59-A6C34878D82A}">
                    <a16:rowId xmlns:a16="http://schemas.microsoft.com/office/drawing/2014/main" val="4090815826"/>
                  </a:ext>
                </a:extLst>
              </a:tr>
              <a:tr h="416207">
                <a:tc>
                  <a:txBody>
                    <a:bodyPr/>
                    <a:lstStyle/>
                    <a:p>
                      <a:r>
                        <a:rPr lang="en-US" b="1" dirty="0">
                          <a:latin typeface="Cormorant Garamond" panose="020B0604020202020204" charset="0"/>
                          <a:ea typeface="Cormorant Garamond" panose="020B0604020202020204" charset="0"/>
                        </a:rPr>
                        <a:t>Shirley Usher (Counseling Clerk)</a:t>
                      </a:r>
                    </a:p>
                  </a:txBody>
                  <a:tcPr>
                    <a:solidFill>
                      <a:schemeClr val="accent3">
                        <a:lumMod val="20000"/>
                        <a:lumOff val="80000"/>
                      </a:schemeClr>
                    </a:solidFill>
                  </a:tcPr>
                </a:tc>
                <a:extLst>
                  <a:ext uri="{0D108BD9-81ED-4DB2-BD59-A6C34878D82A}">
                    <a16:rowId xmlns:a16="http://schemas.microsoft.com/office/drawing/2014/main" val="677027338"/>
                  </a:ext>
                </a:extLst>
              </a:tr>
              <a:tr h="342087">
                <a:tc>
                  <a:txBody>
                    <a:bodyPr/>
                    <a:lstStyle/>
                    <a:p>
                      <a:r>
                        <a:rPr lang="en-US" b="1" dirty="0">
                          <a:latin typeface="Cormorant Garamond" panose="020B0604020202020204" charset="0"/>
                          <a:ea typeface="Cormorant Garamond" panose="020B0604020202020204" charset="0"/>
                        </a:rPr>
                        <a:t>Sierra Saleem (Records Clerk)</a:t>
                      </a:r>
                    </a:p>
                  </a:txBody>
                  <a:tcPr>
                    <a:solidFill>
                      <a:schemeClr val="accent3">
                        <a:lumMod val="20000"/>
                        <a:lumOff val="80000"/>
                      </a:schemeClr>
                    </a:solidFill>
                  </a:tcPr>
                </a:tc>
                <a:extLst>
                  <a:ext uri="{0D108BD9-81ED-4DB2-BD59-A6C34878D82A}">
                    <a16:rowId xmlns:a16="http://schemas.microsoft.com/office/drawing/2014/main" val="2328959186"/>
                  </a:ext>
                </a:extLst>
              </a:tr>
            </a:tbl>
          </a:graphicData>
        </a:graphic>
      </p:graphicFrame>
      <p:graphicFrame>
        <p:nvGraphicFramePr>
          <p:cNvPr id="4" name="Table 3">
            <a:extLst>
              <a:ext uri="{FF2B5EF4-FFF2-40B4-BE49-F238E27FC236}">
                <a16:creationId xmlns:a16="http://schemas.microsoft.com/office/drawing/2014/main" id="{DFC79A89-B5AD-9B2D-92BA-334C9BA3C0BC}"/>
              </a:ext>
            </a:extLst>
          </p:cNvPr>
          <p:cNvGraphicFramePr>
            <a:graphicFrameLocks noGrp="1"/>
          </p:cNvGraphicFramePr>
          <p:nvPr>
            <p:extLst>
              <p:ext uri="{D42A27DB-BD31-4B8C-83A1-F6EECF244321}">
                <p14:modId xmlns:p14="http://schemas.microsoft.com/office/powerpoint/2010/main" val="3978677999"/>
              </p:ext>
            </p:extLst>
          </p:nvPr>
        </p:nvGraphicFramePr>
        <p:xfrm>
          <a:off x="2955072" y="2880884"/>
          <a:ext cx="3657600" cy="1131796"/>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914318994"/>
                    </a:ext>
                  </a:extLst>
                </a:gridCol>
              </a:tblGrid>
              <a:tr h="0">
                <a:tc>
                  <a:txBody>
                    <a:bodyPr/>
                    <a:lstStyle/>
                    <a:p>
                      <a:pPr algn="ctr"/>
                      <a:r>
                        <a:rPr lang="en-US" sz="1600" b="1" dirty="0">
                          <a:solidFill>
                            <a:schemeClr val="tx1"/>
                          </a:solidFill>
                          <a:latin typeface="Cormorant Garamond" panose="020B0604020202020204" charset="0"/>
                          <a:ea typeface="Cormorant Garamond" panose="020B0604020202020204" charset="0"/>
                        </a:rPr>
                        <a:t>Student &amp; Family Support</a:t>
                      </a:r>
                    </a:p>
                  </a:txBody>
                  <a:tcPr>
                    <a:solidFill>
                      <a:schemeClr val="bg2">
                        <a:lumMod val="60000"/>
                        <a:lumOff val="40000"/>
                      </a:schemeClr>
                    </a:solidFill>
                  </a:tcPr>
                </a:tc>
                <a:extLst>
                  <a:ext uri="{0D108BD9-81ED-4DB2-BD59-A6C34878D82A}">
                    <a16:rowId xmlns:a16="http://schemas.microsoft.com/office/drawing/2014/main" val="232956571"/>
                  </a:ext>
                </a:extLst>
              </a:tr>
              <a:tr h="433261">
                <a:tc>
                  <a:txBody>
                    <a:bodyPr/>
                    <a:lstStyle/>
                    <a:p>
                      <a:r>
                        <a:rPr lang="en-US" b="1" dirty="0">
                          <a:latin typeface="Cormorant Garamond" panose="020B0604020202020204" charset="0"/>
                          <a:ea typeface="Cormorant Garamond" panose="020B0604020202020204" charset="0"/>
                        </a:rPr>
                        <a:t>Denisse Romero (Parent Resource Specialist) </a:t>
                      </a:r>
                    </a:p>
                  </a:txBody>
                  <a:tcPr>
                    <a:solidFill>
                      <a:schemeClr val="accent3">
                        <a:lumMod val="20000"/>
                        <a:lumOff val="80000"/>
                      </a:schemeClr>
                    </a:solidFill>
                  </a:tcPr>
                </a:tc>
                <a:extLst>
                  <a:ext uri="{0D108BD9-81ED-4DB2-BD59-A6C34878D82A}">
                    <a16:rowId xmlns:a16="http://schemas.microsoft.com/office/drawing/2014/main" val="3631218721"/>
                  </a:ext>
                </a:extLst>
              </a:tr>
              <a:tr h="363255">
                <a:tc>
                  <a:txBody>
                    <a:bodyPr/>
                    <a:lstStyle/>
                    <a:p>
                      <a:r>
                        <a:rPr lang="en-US" b="1" dirty="0">
                          <a:latin typeface="Cormorant Garamond" panose="020B0604020202020204" charset="0"/>
                          <a:ea typeface="Cormorant Garamond" panose="020B0604020202020204" charset="0"/>
                        </a:rPr>
                        <a:t>Lara Fain (School Social Worker)</a:t>
                      </a:r>
                    </a:p>
                  </a:txBody>
                  <a:tcPr>
                    <a:solidFill>
                      <a:schemeClr val="accent3">
                        <a:lumMod val="20000"/>
                        <a:lumOff val="80000"/>
                      </a:schemeClr>
                    </a:solidFill>
                  </a:tcPr>
                </a:tc>
                <a:extLst>
                  <a:ext uri="{0D108BD9-81ED-4DB2-BD59-A6C34878D82A}">
                    <a16:rowId xmlns:a16="http://schemas.microsoft.com/office/drawing/2014/main" val="1677214352"/>
                  </a:ext>
                </a:extLst>
              </a:tr>
            </a:tbl>
          </a:graphicData>
        </a:graphic>
      </p:graphicFrame>
      <p:sp>
        <p:nvSpPr>
          <p:cNvPr id="7" name="TextBox 6">
            <a:extLst>
              <a:ext uri="{FF2B5EF4-FFF2-40B4-BE49-F238E27FC236}">
                <a16:creationId xmlns:a16="http://schemas.microsoft.com/office/drawing/2014/main" id="{93C5D09A-D921-0280-C7F2-4B4064C5D2CC}"/>
              </a:ext>
            </a:extLst>
          </p:cNvPr>
          <p:cNvSpPr txBox="1"/>
          <p:nvPr/>
        </p:nvSpPr>
        <p:spPr>
          <a:xfrm>
            <a:off x="1820140" y="812686"/>
            <a:ext cx="5330536" cy="584775"/>
          </a:xfrm>
          <a:prstGeom prst="rect">
            <a:avLst/>
          </a:prstGeom>
          <a:noFill/>
        </p:spPr>
        <p:txBody>
          <a:bodyPr wrap="square">
            <a:spAutoFit/>
          </a:bodyPr>
          <a:lstStyle/>
          <a:p>
            <a:pPr algn="ctr"/>
            <a:r>
              <a:rPr lang="en-US" sz="3200" b="1" dirty="0">
                <a:solidFill>
                  <a:schemeClr val="tx1"/>
                </a:solidFill>
                <a:latin typeface="Cormorant Garamond" panose="020B0604020202020204" charset="0"/>
                <a:ea typeface="Cormorant Garamond" panose="020B0604020202020204" charset="0"/>
              </a:rPr>
              <a:t>Additional Support Staff</a:t>
            </a:r>
          </a:p>
        </p:txBody>
      </p:sp>
    </p:spTree>
    <p:extLst>
      <p:ext uri="{BB962C8B-B14F-4D97-AF65-F5344CB8AC3E}">
        <p14:creationId xmlns:p14="http://schemas.microsoft.com/office/powerpoint/2010/main" val="347807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9" name="Google Shape;162;p23">
            <a:extLst>
              <a:ext uri="{FF2B5EF4-FFF2-40B4-BE49-F238E27FC236}">
                <a16:creationId xmlns:a16="http://schemas.microsoft.com/office/drawing/2014/main" id="{A350D57F-7177-DE52-FDA3-88F6B58D217E}"/>
              </a:ext>
            </a:extLst>
          </p:cNvPr>
          <p:cNvSpPr/>
          <p:nvPr/>
        </p:nvSpPr>
        <p:spPr>
          <a:xfrm rot="5400000">
            <a:off x="6152619" y="2760883"/>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162;p23">
            <a:extLst>
              <a:ext uri="{FF2B5EF4-FFF2-40B4-BE49-F238E27FC236}">
                <a16:creationId xmlns:a16="http://schemas.microsoft.com/office/drawing/2014/main" id="{BC392F3F-F1E5-3B1F-2071-C808C826E448}"/>
              </a:ext>
            </a:extLst>
          </p:cNvPr>
          <p:cNvSpPr/>
          <p:nvPr/>
        </p:nvSpPr>
        <p:spPr>
          <a:xfrm rot="5400000">
            <a:off x="-553189" y="785576"/>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268941" y="68439"/>
            <a:ext cx="8875059" cy="553998"/>
          </a:xfrm>
          <a:prstGeom prst="rect">
            <a:avLst/>
          </a:prstGeom>
          <a:noFill/>
          <a:ln>
            <a:noFill/>
          </a:ln>
        </p:spPr>
        <p:txBody>
          <a:bodyPr spcFirstLastPara="1" wrap="square" lIns="0" tIns="0" rIns="0" bIns="0" anchor="t" anchorCtr="0">
            <a:spAutoFit/>
          </a:bodyPr>
          <a:lstStyle/>
          <a:p>
            <a:pPr lvl="7" algn="ctr"/>
            <a:r>
              <a:rPr lang="en-US" sz="3600" dirty="0">
                <a:effectLst>
                  <a:outerShdw blurRad="38100" dist="38100" dir="2700000" algn="tl">
                    <a:srgbClr val="000000">
                      <a:alpha val="43137"/>
                    </a:srgbClr>
                  </a:outerShdw>
                </a:effectLst>
                <a:latin typeface="Cormorant Garamond Light"/>
                <a:ea typeface="Cormorant Garamond Light"/>
                <a:sym typeface="Nunito"/>
              </a:rPr>
              <a:t>Paying for College - Scholarships</a:t>
            </a:r>
          </a:p>
        </p:txBody>
      </p:sp>
      <p:sp>
        <p:nvSpPr>
          <p:cNvPr id="7" name="TextBox 6">
            <a:extLst>
              <a:ext uri="{FF2B5EF4-FFF2-40B4-BE49-F238E27FC236}">
                <a16:creationId xmlns:a16="http://schemas.microsoft.com/office/drawing/2014/main" id="{F03FBF9A-9283-4026-824A-9B17FC2B7B63}"/>
              </a:ext>
            </a:extLst>
          </p:cNvPr>
          <p:cNvSpPr txBox="1"/>
          <p:nvPr/>
        </p:nvSpPr>
        <p:spPr>
          <a:xfrm>
            <a:off x="457079" y="720151"/>
            <a:ext cx="8498781" cy="738664"/>
          </a:xfrm>
          <a:prstGeom prst="rect">
            <a:avLst/>
          </a:prstGeom>
          <a:noFill/>
        </p:spPr>
        <p:txBody>
          <a:bodyPr wrap="square" lIns="91440" tIns="45720" rIns="91440" bIns="45720" anchor="t">
            <a:spAutoFit/>
          </a:bodyPr>
          <a:lstStyle/>
          <a:p>
            <a:pPr lvl="7" algn="ctr"/>
            <a:r>
              <a:rPr lang="en-US" dirty="0">
                <a:latin typeface="Nunito"/>
                <a:sym typeface="Nunito"/>
              </a:rPr>
              <a:t>CHS Counselors have provided a list of scholarship resources.  </a:t>
            </a:r>
          </a:p>
          <a:p>
            <a:pPr lvl="7" algn="ctr"/>
            <a:r>
              <a:rPr lang="en-US" b="1" dirty="0">
                <a:latin typeface="Nunito"/>
                <a:sym typeface="Nunito"/>
              </a:rPr>
              <a:t>THERE ARE SO MUCH MORE OUT THERE</a:t>
            </a:r>
            <a:r>
              <a:rPr lang="en-US" dirty="0">
                <a:latin typeface="Nunito"/>
                <a:sym typeface="Nunito"/>
              </a:rPr>
              <a:t>!  </a:t>
            </a:r>
          </a:p>
          <a:p>
            <a:pPr lvl="7" algn="ctr"/>
            <a:r>
              <a:rPr lang="en-US" b="1" dirty="0">
                <a:solidFill>
                  <a:schemeClr val="bg2">
                    <a:lumMod val="75000"/>
                  </a:schemeClr>
                </a:solidFill>
                <a:latin typeface="Nunito"/>
                <a:sym typeface="Nunito"/>
              </a:rPr>
              <a:t>Naviance</a:t>
            </a:r>
            <a:r>
              <a:rPr lang="en-US" dirty="0">
                <a:latin typeface="Nunito"/>
                <a:sym typeface="Nunito"/>
              </a:rPr>
              <a:t> is a starting place for students:</a:t>
            </a:r>
            <a:endParaRPr lang="en-US" dirty="0">
              <a:sym typeface="Nunito"/>
            </a:endParaRPr>
          </a:p>
        </p:txBody>
      </p:sp>
      <p:pic>
        <p:nvPicPr>
          <p:cNvPr id="4" name="Picture 3">
            <a:extLst>
              <a:ext uri="{FF2B5EF4-FFF2-40B4-BE49-F238E27FC236}">
                <a16:creationId xmlns:a16="http://schemas.microsoft.com/office/drawing/2014/main" id="{A743C0D2-D27A-F380-FC58-385257E1303D}"/>
              </a:ext>
            </a:extLst>
          </p:cNvPr>
          <p:cNvPicPr>
            <a:picLocks noChangeAspect="1"/>
          </p:cNvPicPr>
          <p:nvPr/>
        </p:nvPicPr>
        <p:blipFill>
          <a:blip r:embed="rId4"/>
          <a:stretch>
            <a:fillRect/>
          </a:stretch>
        </p:blipFill>
        <p:spPr>
          <a:xfrm>
            <a:off x="1276248" y="1501808"/>
            <a:ext cx="6591504" cy="2448538"/>
          </a:xfrm>
          <a:prstGeom prst="rect">
            <a:avLst/>
          </a:prstGeom>
        </p:spPr>
      </p:pic>
      <p:sp>
        <p:nvSpPr>
          <p:cNvPr id="6" name="TextBox 5">
            <a:extLst>
              <a:ext uri="{FF2B5EF4-FFF2-40B4-BE49-F238E27FC236}">
                <a16:creationId xmlns:a16="http://schemas.microsoft.com/office/drawing/2014/main" id="{FE7D9037-A0BD-8BA6-C7A9-C81680E679D6}"/>
              </a:ext>
            </a:extLst>
          </p:cNvPr>
          <p:cNvSpPr txBox="1"/>
          <p:nvPr/>
        </p:nvSpPr>
        <p:spPr>
          <a:xfrm>
            <a:off x="2404051" y="4214646"/>
            <a:ext cx="4604836" cy="307777"/>
          </a:xfrm>
          <a:prstGeom prst="rect">
            <a:avLst/>
          </a:prstGeom>
          <a:noFill/>
        </p:spPr>
        <p:txBody>
          <a:bodyPr wrap="square">
            <a:spAutoFit/>
          </a:bodyPr>
          <a:lstStyle/>
          <a:p>
            <a:pPr algn="ctr"/>
            <a:r>
              <a:rPr lang="en-US" dirty="0"/>
              <a:t>Going Merry, FastWeb, </a:t>
            </a:r>
            <a:r>
              <a:rPr lang="en-US" dirty="0">
                <a:latin typeface="Nunito" pitchFamily="2" charset="0"/>
                <a:hlinkClick r:id="rId5">
                  <a:extLst>
                    <a:ext uri="{A12FA001-AC4F-418D-AE19-62706E023703}">
                      <ahyp:hlinkClr xmlns:ahyp="http://schemas.microsoft.com/office/drawing/2018/hyperlinkcolor" val="tx"/>
                    </a:ext>
                  </a:extLst>
                </a:hlinkClick>
              </a:rPr>
              <a:t>Scholly</a:t>
            </a:r>
            <a:endParaRPr lang="en-US" dirty="0"/>
          </a:p>
        </p:txBody>
      </p:sp>
    </p:spTree>
    <p:extLst>
      <p:ext uri="{BB962C8B-B14F-4D97-AF65-F5344CB8AC3E}">
        <p14:creationId xmlns:p14="http://schemas.microsoft.com/office/powerpoint/2010/main" val="386127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964226" y="-10098"/>
            <a:ext cx="7215548"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Helpful Websites for Senior Year</a:t>
            </a:r>
            <a:endParaRPr sz="300">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22B5140C-427E-4169-AC94-2944C0A56C22}"/>
              </a:ext>
            </a:extLst>
          </p:cNvPr>
          <p:cNvSpPr txBox="1"/>
          <p:nvPr/>
        </p:nvSpPr>
        <p:spPr>
          <a:xfrm>
            <a:off x="776105" y="946874"/>
            <a:ext cx="8433297" cy="353943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ACT</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3"/>
              </a:rPr>
              <a:t>https://www.act.org/</a:t>
            </a:r>
            <a:r>
              <a:rPr lang="en-US" dirty="0">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Big Future</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4"/>
              </a:rPr>
              <a:t>https://bigfuture.collegeboard.org/</a:t>
            </a:r>
            <a:r>
              <a:rPr lang="en-US" dirty="0">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Cobb County School District</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5"/>
              </a:rPr>
              <a:t>https://www.cobbk12.org/</a:t>
            </a:r>
            <a:r>
              <a:rPr lang="en-US" dirty="0">
                <a:latin typeface="Cormorant Garamond" panose="020B0604020202020204" charset="0"/>
                <a:ea typeface="Cormorant Garamond" panose="020B0604020202020204" charset="0"/>
              </a:rPr>
              <a:t> </a:t>
            </a:r>
          </a:p>
          <a:p>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Common App</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6"/>
              </a:rPr>
              <a:t>https://www.commonapp.org/</a:t>
            </a: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Common Black College App</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7"/>
              </a:rPr>
              <a:t>https://commonblackcollegeapp.com/</a:t>
            </a:r>
            <a:r>
              <a:rPr lang="en-US" dirty="0">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FAFSA</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8"/>
              </a:rPr>
              <a:t>https://studentaid.gov/h/apply-for-aid/fafsa</a:t>
            </a:r>
            <a:r>
              <a:rPr lang="en-US" dirty="0">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err="1">
                <a:latin typeface="Cormorant Garamond" panose="020B0604020202020204" charset="0"/>
                <a:ea typeface="Cormorant Garamond" panose="020B0604020202020204" charset="0"/>
              </a:rPr>
              <a:t>GAFutures</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9"/>
              </a:rPr>
              <a:t>https://www.gafutures.org/</a:t>
            </a: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b="1" dirty="0">
                <a:latin typeface="Cormorant Garamond" panose="020B0604020202020204" charset="0"/>
                <a:ea typeface="Cormorant Garamond" panose="020B0604020202020204" charset="0"/>
              </a:rPr>
              <a:t>SAT</a:t>
            </a:r>
            <a:r>
              <a:rPr lang="en-US" dirty="0">
                <a:latin typeface="Cormorant Garamond" panose="020B0604020202020204" charset="0"/>
                <a:ea typeface="Cormorant Garamond" panose="020B0604020202020204" charset="0"/>
              </a:rPr>
              <a:t> (</a:t>
            </a:r>
            <a:r>
              <a:rPr lang="en-US" dirty="0" err="1">
                <a:latin typeface="Cormorant Garamond" panose="020B0604020202020204" charset="0"/>
                <a:ea typeface="Cormorant Garamond" panose="020B0604020202020204" charset="0"/>
              </a:rPr>
              <a:t>Collegeboard</a:t>
            </a:r>
            <a:r>
              <a:rPr lang="en-US" dirty="0">
                <a:latin typeface="Cormorant Garamond" panose="020B0604020202020204" charset="0"/>
                <a:ea typeface="Cormorant Garamond" panose="020B0604020202020204" charset="0"/>
              </a:rPr>
              <a:t>): </a:t>
            </a:r>
            <a:r>
              <a:rPr lang="en-US" dirty="0">
                <a:latin typeface="Cormorant Garamond" panose="020B0604020202020204" charset="0"/>
                <a:ea typeface="Cormorant Garamond" panose="020B0604020202020204" charset="0"/>
                <a:hlinkClick r:id="rId10"/>
              </a:rPr>
              <a:t>https://www.collegeboard.org/</a:t>
            </a:r>
            <a:r>
              <a:rPr lang="en-US" dirty="0">
                <a:latin typeface="Cormorant Garamond" panose="020B0604020202020204" charset="0"/>
                <a:ea typeface="Cormorant Garamond" panose="020B0604020202020204" charset="0"/>
              </a:rPr>
              <a:t>  </a:t>
            </a:r>
          </a:p>
          <a:p>
            <a:pPr marL="285750" indent="-285750">
              <a:buFont typeface="Arial" panose="020B0604020202020204" pitchFamily="34" charset="0"/>
              <a:buChar char="•"/>
            </a:pPr>
            <a:endParaRPr lang="en-US" dirty="0">
              <a:latin typeface="Cormorant Garamond" panose="020B0604020202020204" charset="0"/>
              <a:ea typeface="Cormorant Garamond" panose="020B0604020202020204" charset="0"/>
            </a:endParaRPr>
          </a:p>
        </p:txBody>
      </p:sp>
      <p:sp>
        <p:nvSpPr>
          <p:cNvPr id="2" name="Google Shape;162;p23">
            <a:extLst>
              <a:ext uri="{FF2B5EF4-FFF2-40B4-BE49-F238E27FC236}">
                <a16:creationId xmlns:a16="http://schemas.microsoft.com/office/drawing/2014/main" id="{9C809EDB-2B28-CB23-1199-1FD7AD69C1A5}"/>
              </a:ext>
            </a:extLst>
          </p:cNvPr>
          <p:cNvSpPr/>
          <p:nvPr/>
        </p:nvSpPr>
        <p:spPr>
          <a:xfrm rot="5400000">
            <a:off x="6074950" y="1391810"/>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11">
              <a:alphaModFix/>
            </a:blip>
            <a:stretch>
              <a:fillRect/>
            </a:stretch>
          </a:blipFill>
          <a:ln>
            <a:noFill/>
          </a:ln>
        </p:spPr>
        <p:txBody>
          <a:bodyPr/>
          <a:lstStyle/>
          <a:p>
            <a:endParaRPr lang="en-US"/>
          </a:p>
        </p:txBody>
      </p:sp>
    </p:spTree>
    <p:extLst>
      <p:ext uri="{BB962C8B-B14F-4D97-AF65-F5344CB8AC3E}">
        <p14:creationId xmlns:p14="http://schemas.microsoft.com/office/powerpoint/2010/main" val="21909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93985DEE-5E35-B437-CE0B-591C95C434AD}"/>
            </a:ext>
          </a:extLst>
        </p:cNvPr>
        <p:cNvGrpSpPr/>
        <p:nvPr/>
      </p:nvGrpSpPr>
      <p:grpSpPr>
        <a:xfrm>
          <a:off x="0" y="0"/>
          <a:ext cx="0" cy="0"/>
          <a:chOff x="0" y="0"/>
          <a:chExt cx="0" cy="0"/>
        </a:xfrm>
      </p:grpSpPr>
      <p:sp>
        <p:nvSpPr>
          <p:cNvPr id="247" name="Google Shape;247;p28">
            <a:extLst>
              <a:ext uri="{FF2B5EF4-FFF2-40B4-BE49-F238E27FC236}">
                <a16:creationId xmlns:a16="http://schemas.microsoft.com/office/drawing/2014/main" id="{8485529E-3BFC-D49E-4454-D36E74110108}"/>
              </a:ext>
            </a:extLst>
          </p:cNvPr>
          <p:cNvSpPr txBox="1"/>
          <p:nvPr/>
        </p:nvSpPr>
        <p:spPr>
          <a:xfrm>
            <a:off x="2041508" y="1375101"/>
            <a:ext cx="5060984" cy="1723549"/>
          </a:xfrm>
          <a:prstGeom prst="rect">
            <a:avLst/>
          </a:prstGeom>
          <a:noFill/>
          <a:ln>
            <a:noFill/>
          </a:ln>
        </p:spPr>
        <p:txBody>
          <a:bodyPr spcFirstLastPara="1" wrap="square" lIns="0" tIns="0" rIns="0" bIns="0" anchor="t" anchorCtr="0">
            <a:spAutoFit/>
          </a:bodyPr>
          <a:lstStyle/>
          <a:p>
            <a:pPr marL="0" marR="0" lvl="0" indent="0" algn="ctr" rtl="0">
              <a:lnSpc>
                <a:spcPct val="139998"/>
              </a:lnSpc>
              <a:spcBef>
                <a:spcPts val="0"/>
              </a:spcBef>
              <a:spcAft>
                <a:spcPts val="0"/>
              </a:spcAft>
              <a:buNone/>
            </a:pPr>
            <a:r>
              <a:rPr lang="en" sz="4000" b="1" dirty="0">
                <a:effectLst>
                  <a:outerShdw blurRad="38100" dist="38100" dir="2700000" algn="tl">
                    <a:srgbClr val="000000">
                      <a:alpha val="43137"/>
                    </a:srgbClr>
                  </a:outerShdw>
                </a:effectLst>
                <a:latin typeface="Cormorant Garamond Light"/>
                <a:ea typeface="Cormorant Garamond Light"/>
                <a:sym typeface="Cormorant Garamond Light"/>
              </a:rPr>
              <a:t>Other Academic Programs and Options</a:t>
            </a:r>
            <a:endParaRPr sz="4000" b="1" dirty="0">
              <a:effectLst>
                <a:outerShdw blurRad="38100" dist="38100" dir="2700000" algn="tl">
                  <a:srgbClr val="000000">
                    <a:alpha val="43137"/>
                  </a:srgbClr>
                </a:outerShdw>
              </a:effectLst>
            </a:endParaRPr>
          </a:p>
        </p:txBody>
      </p:sp>
      <p:sp>
        <p:nvSpPr>
          <p:cNvPr id="248" name="Google Shape;248;p28">
            <a:extLst>
              <a:ext uri="{FF2B5EF4-FFF2-40B4-BE49-F238E27FC236}">
                <a16:creationId xmlns:a16="http://schemas.microsoft.com/office/drawing/2014/main" id="{7B8C85D0-6A75-94C2-016A-1AA836C031C6}"/>
              </a:ext>
            </a:extLst>
          </p:cNvPr>
          <p:cNvSpPr/>
          <p:nvPr/>
        </p:nvSpPr>
        <p:spPr>
          <a:xfrm rot="5400000">
            <a:off x="-49467" y="-155011"/>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49" name="Google Shape;249;p28">
            <a:extLst>
              <a:ext uri="{FF2B5EF4-FFF2-40B4-BE49-F238E27FC236}">
                <a16:creationId xmlns:a16="http://schemas.microsoft.com/office/drawing/2014/main" id="{630A4CF8-B7DC-5168-5FE8-20EA85568301}"/>
              </a:ext>
            </a:extLst>
          </p:cNvPr>
          <p:cNvSpPr/>
          <p:nvPr/>
        </p:nvSpPr>
        <p:spPr>
          <a:xfrm rot="5400000">
            <a:off x="5902888" y="336959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a:extLst>
              <a:ext uri="{FF2B5EF4-FFF2-40B4-BE49-F238E27FC236}">
                <a16:creationId xmlns:a16="http://schemas.microsoft.com/office/drawing/2014/main" id="{B750128B-9E95-F461-31A4-54DD58FE2F94}"/>
              </a:ext>
            </a:extLst>
          </p:cNvPr>
          <p:cNvCxnSpPr/>
          <p:nvPr/>
        </p:nvCxnSpPr>
        <p:spPr>
          <a:xfrm>
            <a:off x="3303745" y="130811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a:extLst>
              <a:ext uri="{FF2B5EF4-FFF2-40B4-BE49-F238E27FC236}">
                <a16:creationId xmlns:a16="http://schemas.microsoft.com/office/drawing/2014/main" id="{4C7AA413-27A9-09AF-A457-CAD576BE6040}"/>
              </a:ext>
            </a:extLst>
          </p:cNvPr>
          <p:cNvCxnSpPr/>
          <p:nvPr/>
        </p:nvCxnSpPr>
        <p:spPr>
          <a:xfrm>
            <a:off x="743463" y="3618080"/>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a:extLst>
              <a:ext uri="{FF2B5EF4-FFF2-40B4-BE49-F238E27FC236}">
                <a16:creationId xmlns:a16="http://schemas.microsoft.com/office/drawing/2014/main" id="{79750C4B-E38A-C122-5B14-1CB1AB528D88}"/>
              </a:ext>
            </a:extLst>
          </p:cNvPr>
          <p:cNvCxnSpPr/>
          <p:nvPr/>
        </p:nvCxnSpPr>
        <p:spPr>
          <a:xfrm>
            <a:off x="3303745" y="93053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a:extLst>
              <a:ext uri="{FF2B5EF4-FFF2-40B4-BE49-F238E27FC236}">
                <a16:creationId xmlns:a16="http://schemas.microsoft.com/office/drawing/2014/main" id="{C2268DCB-9676-FAF1-7198-5A9B2C6A2989}"/>
              </a:ext>
            </a:extLst>
          </p:cNvPr>
          <p:cNvCxnSpPr/>
          <p:nvPr/>
        </p:nvCxnSpPr>
        <p:spPr>
          <a:xfrm>
            <a:off x="743463" y="3240497"/>
            <a:ext cx="5213804" cy="8390"/>
          </a:xfrm>
          <a:prstGeom prst="straightConnector1">
            <a:avLst/>
          </a:prstGeom>
          <a:noFill/>
          <a:ln w="9525"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2841879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 name="Google Shape;162;p23">
            <a:extLst>
              <a:ext uri="{FF2B5EF4-FFF2-40B4-BE49-F238E27FC236}">
                <a16:creationId xmlns:a16="http://schemas.microsoft.com/office/drawing/2014/main" id="{329DFC1B-895B-D6E6-A357-4DFB5013FFD9}"/>
              </a:ext>
            </a:extLst>
          </p:cNvPr>
          <p:cNvSpPr/>
          <p:nvPr/>
        </p:nvSpPr>
        <p:spPr>
          <a:xfrm rot="5400000">
            <a:off x="6264868" y="3246185"/>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348" name="Google Shape;348;p34"/>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349" name="Google Shape;349;p34"/>
          <p:cNvCxnSpPr/>
          <p:nvPr/>
        </p:nvCxnSpPr>
        <p:spPr>
          <a:xfrm>
            <a:off x="514350" y="509588"/>
            <a:ext cx="8115300" cy="0"/>
          </a:xfrm>
          <a:prstGeom prst="straightConnector1">
            <a:avLst/>
          </a:prstGeom>
          <a:noFill/>
          <a:ln w="9525" cap="flat" cmpd="sng">
            <a:solidFill>
              <a:srgbClr val="000000"/>
            </a:solidFill>
            <a:prstDash val="solid"/>
            <a:round/>
            <a:headEnd type="none" w="sm" len="sm"/>
            <a:tailEnd type="none" w="sm" len="sm"/>
          </a:ln>
        </p:spPr>
      </p:cxnSp>
      <p:sp>
        <p:nvSpPr>
          <p:cNvPr id="352" name="Google Shape;352;p34"/>
          <p:cNvSpPr txBox="1"/>
          <p:nvPr/>
        </p:nvSpPr>
        <p:spPr>
          <a:xfrm>
            <a:off x="1121530" y="632757"/>
            <a:ext cx="7246651" cy="4185761"/>
          </a:xfrm>
          <a:prstGeom prst="rect">
            <a:avLst/>
          </a:prstGeom>
          <a:noFill/>
          <a:ln>
            <a:noFill/>
          </a:ln>
        </p:spPr>
        <p:txBody>
          <a:bodyPr spcFirstLastPara="1" wrap="square" lIns="0" tIns="0" rIns="0" bIns="0" anchor="t" anchorCtr="0">
            <a:spAutoFit/>
          </a:bodyPr>
          <a:lstStyle/>
          <a:p>
            <a:pPr algn="ctr"/>
            <a:r>
              <a:rPr lang="en-US" sz="2000" b="1" dirty="0">
                <a:solidFill>
                  <a:srgbClr val="242424"/>
                </a:solidFill>
                <a:latin typeface="Cormorant Garamond" panose="020B0604020202020204" charset="0"/>
                <a:ea typeface="Cormorant Garamond" panose="020B0604020202020204" charset="0"/>
                <a:cs typeface="Calibri"/>
              </a:rPr>
              <a:t>Campbell AP Scholars (CAPS) Program </a:t>
            </a:r>
          </a:p>
          <a:p>
            <a:pPr algn="ctr"/>
            <a:endParaRPr lang="en-US" sz="2000" b="1" dirty="0">
              <a:solidFill>
                <a:srgbClr val="242424"/>
              </a:solidFill>
              <a:latin typeface="Cormorant Garamond" panose="020B0604020202020204" charset="0"/>
              <a:ea typeface="Cormorant Garamond" panose="020B0604020202020204" charset="0"/>
              <a:cs typeface="Calibri"/>
            </a:endParaRPr>
          </a:p>
          <a:p>
            <a:r>
              <a:rPr lang="en-US" sz="2000" dirty="0">
                <a:solidFill>
                  <a:srgbClr val="242424"/>
                </a:solidFill>
                <a:latin typeface="Cormorant Garamond" panose="020B0604020202020204" charset="0"/>
                <a:ea typeface="Cormorant Garamond" panose="020B0604020202020204" charset="0"/>
                <a:cs typeface="Calibri"/>
              </a:rPr>
              <a:t>This program recognizes students who meet </a:t>
            </a:r>
            <a:r>
              <a:rPr lang="en-US" sz="2000" b="0" dirty="0">
                <a:solidFill>
                  <a:srgbClr val="242424"/>
                </a:solidFill>
                <a:effectLst/>
                <a:latin typeface="Cormorant Garamond" panose="020B0604020202020204" charset="0"/>
                <a:ea typeface="Cormorant Garamond" panose="020B0604020202020204" charset="0"/>
                <a:cs typeface="Calibri"/>
              </a:rPr>
              <a:t>the </a:t>
            </a:r>
            <a:r>
              <a:rPr lang="en-US" sz="2000" dirty="0">
                <a:solidFill>
                  <a:srgbClr val="242424"/>
                </a:solidFill>
                <a:latin typeface="Cormorant Garamond" panose="020B0604020202020204" charset="0"/>
                <a:ea typeface="Cormorant Garamond" panose="020B0604020202020204" charset="0"/>
                <a:cs typeface="Calibri"/>
              </a:rPr>
              <a:t>following criteria:</a:t>
            </a:r>
            <a:endParaRPr lang="en-US" sz="2000" dirty="0">
              <a:latin typeface="Cormorant Garamond" panose="020B0604020202020204" charset="0"/>
              <a:ea typeface="Cormorant Garamond" panose="020B0604020202020204" charset="0"/>
            </a:endParaRPr>
          </a:p>
          <a:p>
            <a:endParaRPr lang="en-US" sz="800" dirty="0">
              <a:latin typeface="Cormorant Garamond" panose="020B0604020202020204" charset="0"/>
              <a:ea typeface="Cormorant Garamond" panose="020B0604020202020204" charset="0"/>
            </a:endParaRPr>
          </a:p>
          <a:p>
            <a:pPr marL="342900" indent="-342900">
              <a:buFont typeface="Arial" panose="020B0604020202020204" pitchFamily="34" charset="0"/>
              <a:buChar char="•"/>
            </a:pPr>
            <a:r>
              <a:rPr lang="en-US" sz="2000" dirty="0">
                <a:solidFill>
                  <a:srgbClr val="242424"/>
                </a:solidFill>
                <a:latin typeface="Cormorant Garamond" panose="020B0604020202020204" charset="0"/>
                <a:ea typeface="Cormorant Garamond" panose="020B0604020202020204" charset="0"/>
                <a:cs typeface="Calibri"/>
              </a:rPr>
              <a:t>Minimum </a:t>
            </a:r>
            <a:r>
              <a:rPr lang="en-US" sz="2000" b="1" dirty="0">
                <a:solidFill>
                  <a:srgbClr val="242424"/>
                </a:solidFill>
                <a:latin typeface="Cormorant Garamond" panose="020B0604020202020204" charset="0"/>
                <a:ea typeface="Cormorant Garamond" panose="020B0604020202020204" charset="0"/>
                <a:cs typeface="Calibri"/>
              </a:rPr>
              <a:t>3.5</a:t>
            </a:r>
            <a:r>
              <a:rPr lang="en-US" sz="2000" dirty="0">
                <a:solidFill>
                  <a:srgbClr val="242424"/>
                </a:solidFill>
                <a:latin typeface="Cormorant Garamond" panose="020B0604020202020204" charset="0"/>
                <a:ea typeface="Cormorant Garamond" panose="020B0604020202020204" charset="0"/>
                <a:cs typeface="Calibri"/>
              </a:rPr>
              <a:t> </a:t>
            </a:r>
            <a:r>
              <a:rPr lang="en-US" sz="2000" b="1" dirty="0">
                <a:solidFill>
                  <a:srgbClr val="242424"/>
                </a:solidFill>
                <a:latin typeface="Cormorant Garamond" panose="020B0604020202020204" charset="0"/>
                <a:ea typeface="Cormorant Garamond" panose="020B0604020202020204" charset="0"/>
                <a:cs typeface="Calibri"/>
              </a:rPr>
              <a:t>weighted </a:t>
            </a:r>
            <a:r>
              <a:rPr lang="en-US" sz="2000" dirty="0">
                <a:solidFill>
                  <a:srgbClr val="242424"/>
                </a:solidFill>
                <a:latin typeface="Cormorant Garamond" panose="020B0604020202020204" charset="0"/>
                <a:ea typeface="Cormorant Garamond" panose="020B0604020202020204" charset="0"/>
                <a:cs typeface="Calibri"/>
              </a:rPr>
              <a:t>GPA</a:t>
            </a:r>
            <a:endParaRPr lang="en-US" sz="2000" dirty="0">
              <a:latin typeface="Cormorant Garamond" panose="020B0604020202020204" charset="0"/>
              <a:ea typeface="Cormorant Garamond" panose="020B0604020202020204" charset="0"/>
            </a:endParaRPr>
          </a:p>
          <a:p>
            <a:pPr marL="342900" indent="-342900">
              <a:buFont typeface="Arial" panose="020B0604020202020204" pitchFamily="34" charset="0"/>
              <a:buChar char="•"/>
            </a:pPr>
            <a:r>
              <a:rPr lang="en-US" sz="2000" dirty="0">
                <a:solidFill>
                  <a:srgbClr val="242424"/>
                </a:solidFill>
                <a:latin typeface="Cormorant Garamond" panose="020B0604020202020204" charset="0"/>
                <a:ea typeface="Cormorant Garamond" panose="020B0604020202020204" charset="0"/>
                <a:cs typeface="Calibri"/>
              </a:rPr>
              <a:t>Have taken a minimum of </a:t>
            </a:r>
            <a:r>
              <a:rPr lang="en-US" sz="2000" b="1" dirty="0">
                <a:solidFill>
                  <a:srgbClr val="242424"/>
                </a:solidFill>
                <a:latin typeface="Cormorant Garamond" panose="020B0604020202020204" charset="0"/>
                <a:ea typeface="Cormorant Garamond" panose="020B0604020202020204" charset="0"/>
                <a:cs typeface="Calibri"/>
              </a:rPr>
              <a:t>5 AP classes </a:t>
            </a:r>
            <a:r>
              <a:rPr lang="en-US" sz="2000" dirty="0">
                <a:solidFill>
                  <a:srgbClr val="242424"/>
                </a:solidFill>
                <a:latin typeface="Cormorant Garamond" panose="020B0604020202020204" charset="0"/>
                <a:ea typeface="Cormorant Garamond" panose="020B0604020202020204" charset="0"/>
                <a:cs typeface="Calibri"/>
              </a:rPr>
              <a:t>during high school career</a:t>
            </a:r>
            <a:endParaRPr lang="en-US" sz="2000" dirty="0">
              <a:latin typeface="Cormorant Garamond" panose="020B0604020202020204" charset="0"/>
              <a:ea typeface="Cormorant Garamond" panose="020B0604020202020204" charset="0"/>
            </a:endParaRPr>
          </a:p>
          <a:p>
            <a:pPr marL="342900" indent="-342900">
              <a:buFont typeface="Arial" panose="020B0604020202020204" pitchFamily="34" charset="0"/>
              <a:buChar char="•"/>
            </a:pPr>
            <a:r>
              <a:rPr lang="en-US" sz="2000" dirty="0">
                <a:solidFill>
                  <a:srgbClr val="242424"/>
                </a:solidFill>
                <a:latin typeface="Cormorant Garamond" panose="020B0604020202020204" charset="0"/>
                <a:ea typeface="Cormorant Garamond" panose="020B0604020202020204" charset="0"/>
                <a:cs typeface="Calibri"/>
              </a:rPr>
              <a:t>Have taken a minimum of </a:t>
            </a:r>
            <a:r>
              <a:rPr lang="en-US" sz="2000" b="1" dirty="0">
                <a:solidFill>
                  <a:srgbClr val="242424"/>
                </a:solidFill>
                <a:latin typeface="Cormorant Garamond" panose="020B0604020202020204" charset="0"/>
                <a:ea typeface="Cormorant Garamond" panose="020B0604020202020204" charset="0"/>
                <a:cs typeface="Calibri"/>
              </a:rPr>
              <a:t>5 AP exams </a:t>
            </a:r>
            <a:r>
              <a:rPr lang="en-US" sz="2000" dirty="0">
                <a:solidFill>
                  <a:srgbClr val="242424"/>
                </a:solidFill>
                <a:latin typeface="Cormorant Garamond" panose="020B0604020202020204" charset="0"/>
                <a:ea typeface="Cormorant Garamond" panose="020B0604020202020204" charset="0"/>
                <a:cs typeface="Calibri"/>
              </a:rPr>
              <a:t>during high school career</a:t>
            </a:r>
            <a:endParaRPr lang="en-US" sz="2000" dirty="0">
              <a:latin typeface="Cormorant Garamond" panose="020B0604020202020204" charset="0"/>
              <a:ea typeface="Cormorant Garamond" panose="020B0604020202020204" charset="0"/>
            </a:endParaRPr>
          </a:p>
          <a:p>
            <a:pPr marL="342900" indent="-342900">
              <a:buFont typeface="Arial" panose="020B0604020202020204" pitchFamily="34" charset="0"/>
              <a:buChar char="•"/>
            </a:pPr>
            <a:r>
              <a:rPr lang="en-US" sz="2000" dirty="0">
                <a:solidFill>
                  <a:srgbClr val="242424"/>
                </a:solidFill>
                <a:latin typeface="Cormorant Garamond" panose="020B0604020202020204" charset="0"/>
                <a:ea typeface="Cormorant Garamond" panose="020B0604020202020204" charset="0"/>
                <a:cs typeface="Calibri"/>
              </a:rPr>
              <a:t>Have taken at least </a:t>
            </a:r>
            <a:r>
              <a:rPr lang="en-US" sz="2000" b="1" dirty="0">
                <a:solidFill>
                  <a:srgbClr val="242424"/>
                </a:solidFill>
                <a:latin typeface="Cormorant Garamond" panose="020B0604020202020204" charset="0"/>
                <a:ea typeface="Cormorant Garamond" panose="020B0604020202020204" charset="0"/>
                <a:cs typeface="Calibri"/>
              </a:rPr>
              <a:t>two semesters of a World Language</a:t>
            </a:r>
            <a:endParaRPr lang="en-US" sz="2000" b="1" dirty="0">
              <a:latin typeface="Cormorant Garamond" panose="020B0604020202020204" charset="0"/>
              <a:ea typeface="Cormorant Garamond" panose="020B0604020202020204" charset="0"/>
            </a:endParaRPr>
          </a:p>
          <a:p>
            <a:pPr marL="342900" indent="-342900">
              <a:buFont typeface="Arial" panose="020B0604020202020204" pitchFamily="34" charset="0"/>
              <a:buChar char="•"/>
            </a:pPr>
            <a:r>
              <a:rPr lang="en-US" sz="2000" b="1" dirty="0">
                <a:solidFill>
                  <a:srgbClr val="242424"/>
                </a:solidFill>
                <a:latin typeface="Cormorant Garamond" panose="020B0604020202020204" charset="0"/>
                <a:ea typeface="Cormorant Garamond" panose="020B0604020202020204" charset="0"/>
                <a:cs typeface="Calibri"/>
              </a:rPr>
              <a:t>Have completed a CTAE or Fine Arts pathway</a:t>
            </a:r>
            <a:endParaRPr lang="en-US" sz="2000" b="1" dirty="0">
              <a:latin typeface="Cormorant Garamond" panose="020B0604020202020204" charset="0"/>
              <a:ea typeface="Cormorant Garamond" panose="020B0604020202020204" charset="0"/>
            </a:endParaRPr>
          </a:p>
          <a:p>
            <a:endParaRPr lang="en-US" sz="2000" dirty="0">
              <a:latin typeface="Cormorant Garamond" panose="020B0604020202020204" charset="0"/>
              <a:ea typeface="Cormorant Garamond" panose="020B0604020202020204" charset="0"/>
            </a:endParaRPr>
          </a:p>
          <a:p>
            <a:r>
              <a:rPr lang="en-US" sz="2000" dirty="0">
                <a:solidFill>
                  <a:srgbClr val="242424"/>
                </a:solidFill>
                <a:latin typeface="Cormorant Garamond" panose="020B0604020202020204" charset="0"/>
                <a:ea typeface="Cormorant Garamond" panose="020B0604020202020204" charset="0"/>
                <a:cs typeface="Calibri"/>
              </a:rPr>
              <a:t>Applications must be submitted by </a:t>
            </a:r>
            <a:r>
              <a:rPr lang="en-US" sz="2000" b="1" dirty="0">
                <a:solidFill>
                  <a:srgbClr val="242424"/>
                </a:solidFill>
                <a:latin typeface="Cormorant Garamond" panose="020B0604020202020204" charset="0"/>
                <a:ea typeface="Cormorant Garamond" panose="020B0604020202020204" charset="0"/>
                <a:cs typeface="Calibri"/>
              </a:rPr>
              <a:t>September 19</a:t>
            </a:r>
            <a:r>
              <a:rPr lang="en-US" sz="2000" b="1" baseline="30000" dirty="0">
                <a:solidFill>
                  <a:srgbClr val="242424"/>
                </a:solidFill>
                <a:latin typeface="Cormorant Garamond" panose="020B0604020202020204" charset="0"/>
                <a:ea typeface="Cormorant Garamond" panose="020B0604020202020204" charset="0"/>
                <a:cs typeface="Calibri"/>
              </a:rPr>
              <a:t>th</a:t>
            </a:r>
            <a:r>
              <a:rPr lang="en-US" sz="2000" b="1" dirty="0">
                <a:solidFill>
                  <a:srgbClr val="242424"/>
                </a:solidFill>
                <a:latin typeface="Cormorant Garamond" panose="020B0604020202020204" charset="0"/>
                <a:ea typeface="Cormorant Garamond" panose="020B0604020202020204" charset="0"/>
                <a:cs typeface="Calibri"/>
              </a:rPr>
              <a:t>.</a:t>
            </a:r>
            <a:endParaRPr lang="en-US" sz="2000" dirty="0">
              <a:solidFill>
                <a:srgbClr val="242424"/>
              </a:solidFill>
              <a:latin typeface="Cormorant Garamond" panose="020B0604020202020204" charset="0"/>
              <a:ea typeface="Cormorant Garamond" panose="020B0604020202020204" charset="0"/>
              <a:cs typeface="Calibri"/>
            </a:endParaRPr>
          </a:p>
          <a:p>
            <a:endParaRPr lang="en-US" i="1" dirty="0">
              <a:solidFill>
                <a:srgbClr val="242424"/>
              </a:solidFill>
              <a:latin typeface="Cormorant Garamond" panose="020B0604020202020204" charset="0"/>
              <a:ea typeface="Cormorant Garamond" panose="020B0604020202020204" charset="0"/>
              <a:cs typeface="Calibri"/>
            </a:endParaRPr>
          </a:p>
          <a:p>
            <a:r>
              <a:rPr lang="en-US" i="1" dirty="0">
                <a:solidFill>
                  <a:srgbClr val="242424"/>
                </a:solidFill>
                <a:latin typeface="Cormorant Garamond" panose="020B0604020202020204" charset="0"/>
                <a:ea typeface="Cormorant Garamond" panose="020B0604020202020204" charset="0"/>
                <a:cs typeface="Calibri"/>
              </a:rPr>
              <a:t>Refer to our school website for additional information.</a:t>
            </a:r>
            <a:endParaRPr lang="en-US" i="1" dirty="0">
              <a:latin typeface="Cormorant Garamond" panose="020B0604020202020204" charset="0"/>
              <a:ea typeface="Cormorant Garamond" panose="020B0604020202020204" charset="0"/>
            </a:endParaRPr>
          </a:p>
          <a:p>
            <a:pPr marL="0" marR="0" lvl="0" indent="0">
              <a:lnSpc>
                <a:spcPct val="100000"/>
              </a:lnSpc>
              <a:spcBef>
                <a:spcPts val="0"/>
              </a:spcBef>
              <a:spcAft>
                <a:spcPts val="0"/>
              </a:spcAft>
              <a:buNone/>
            </a:pPr>
            <a:endParaRPr lang="en-US" sz="3600" i="1" dirty="0">
              <a:solidFill>
                <a:srgbClr val="040C28"/>
              </a:solidFill>
              <a:latin typeface="Cormorant Garamond Light" panose="020B0604020202020204" charset="0"/>
              <a:ea typeface="Cormorant Garamond Light" panose="020B0604020202020204" charset="0"/>
            </a:endParaRPr>
          </a:p>
        </p:txBody>
      </p:sp>
      <p:sp>
        <p:nvSpPr>
          <p:cNvPr id="11" name="Google Shape;449;p38">
            <a:extLst>
              <a:ext uri="{FF2B5EF4-FFF2-40B4-BE49-F238E27FC236}">
                <a16:creationId xmlns:a16="http://schemas.microsoft.com/office/drawing/2014/main" id="{B17C2ABB-7425-4BAE-AECA-F63FF2620642}"/>
              </a:ext>
            </a:extLst>
          </p:cNvPr>
          <p:cNvSpPr txBox="1"/>
          <p:nvPr/>
        </p:nvSpPr>
        <p:spPr>
          <a:xfrm>
            <a:off x="2666359" y="68817"/>
            <a:ext cx="3811281" cy="517065"/>
          </a:xfrm>
          <a:prstGeom prst="rect">
            <a:avLst/>
          </a:prstGeom>
          <a:noFill/>
          <a:ln>
            <a:noFill/>
          </a:ln>
        </p:spPr>
        <p:txBody>
          <a:bodyPr spcFirstLastPara="1" wrap="square" lIns="0" tIns="0" rIns="0" bIns="0" anchor="t" anchorCtr="0">
            <a:spAutoFit/>
          </a:bodyPr>
          <a:lstStyle/>
          <a:p>
            <a:pPr algn="ctr">
              <a:lnSpc>
                <a:spcPct val="120002"/>
              </a:lnSpc>
            </a:pPr>
            <a:r>
              <a:rPr lang="en" sz="2800">
                <a:effectLst>
                  <a:outerShdw blurRad="38100" dist="38100" dir="2700000" algn="tl">
                    <a:srgbClr val="000000">
                      <a:alpha val="43137"/>
                    </a:srgbClr>
                  </a:outerShdw>
                </a:effectLst>
                <a:latin typeface="Cormorant Garamond Light"/>
                <a:ea typeface="Cormorant Garamond Light"/>
                <a:sym typeface="Cormorant Garamond Light"/>
              </a:rPr>
              <a:t>CAPS Program</a:t>
            </a:r>
            <a:endParaRPr sz="10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09D550F7-F289-7290-04A9-C10B723E4A7C}"/>
              </a:ext>
            </a:extLst>
          </p:cNvPr>
          <p:cNvPicPr>
            <a:picLocks noChangeAspect="1"/>
          </p:cNvPicPr>
          <p:nvPr/>
        </p:nvPicPr>
        <p:blipFill>
          <a:blip r:embed="rId4"/>
          <a:stretch>
            <a:fillRect/>
          </a:stretch>
        </p:blipFill>
        <p:spPr>
          <a:xfrm>
            <a:off x="7063549" y="2707836"/>
            <a:ext cx="1832905" cy="20470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cxnSp>
        <p:nvCxnSpPr>
          <p:cNvPr id="348" name="Google Shape;348;p34"/>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349" name="Google Shape;349;p34"/>
          <p:cNvCxnSpPr/>
          <p:nvPr/>
        </p:nvCxnSpPr>
        <p:spPr>
          <a:xfrm>
            <a:off x="514350" y="509588"/>
            <a:ext cx="8115300" cy="0"/>
          </a:xfrm>
          <a:prstGeom prst="straightConnector1">
            <a:avLst/>
          </a:prstGeom>
          <a:noFill/>
          <a:ln w="9525" cap="flat" cmpd="sng">
            <a:solidFill>
              <a:srgbClr val="000000"/>
            </a:solidFill>
            <a:prstDash val="solid"/>
            <a:round/>
            <a:headEnd type="none" w="sm" len="sm"/>
            <a:tailEnd type="none" w="sm" len="sm"/>
          </a:ln>
        </p:spPr>
      </p:cxnSp>
      <p:grpSp>
        <p:nvGrpSpPr>
          <p:cNvPr id="351" name="Google Shape;351;p34"/>
          <p:cNvGrpSpPr/>
          <p:nvPr/>
        </p:nvGrpSpPr>
        <p:grpSpPr>
          <a:xfrm>
            <a:off x="2360916" y="1217313"/>
            <a:ext cx="4585450" cy="2754183"/>
            <a:chOff x="0" y="-9525"/>
            <a:chExt cx="12227865" cy="7344488"/>
          </a:xfrm>
        </p:grpSpPr>
        <p:sp>
          <p:nvSpPr>
            <p:cNvPr id="352" name="Google Shape;352;p34"/>
            <p:cNvSpPr txBox="1"/>
            <p:nvPr/>
          </p:nvSpPr>
          <p:spPr>
            <a:xfrm>
              <a:off x="0" y="-9525"/>
              <a:ext cx="12227865" cy="147732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endParaRPr lang="en-US" sz="3600" i="1">
                <a:solidFill>
                  <a:srgbClr val="040C28"/>
                </a:solidFill>
                <a:latin typeface="Cormorant Garamond Light" panose="020B0604020202020204" charset="0"/>
                <a:ea typeface="Cormorant Garamond Light" panose="020B0604020202020204" charset="0"/>
              </a:endParaRPr>
            </a:p>
          </p:txBody>
        </p:sp>
        <p:sp>
          <p:nvSpPr>
            <p:cNvPr id="353" name="Google Shape;353;p34"/>
            <p:cNvSpPr txBox="1"/>
            <p:nvPr/>
          </p:nvSpPr>
          <p:spPr>
            <a:xfrm>
              <a:off x="0" y="6817899"/>
              <a:ext cx="11792449" cy="517064"/>
            </a:xfrm>
            <a:prstGeom prst="rect">
              <a:avLst/>
            </a:prstGeom>
            <a:noFill/>
            <a:ln>
              <a:noFill/>
            </a:ln>
          </p:spPr>
          <p:txBody>
            <a:bodyPr spcFirstLastPara="1" wrap="square" lIns="0" tIns="0" rIns="0" bIns="0" anchor="t" anchorCtr="0">
              <a:spAutoFit/>
            </a:bodyPr>
            <a:lstStyle/>
            <a:p>
              <a:pPr marL="0" marR="0" lvl="1" indent="0" algn="ctr" rtl="0">
                <a:lnSpc>
                  <a:spcPct val="140000"/>
                </a:lnSpc>
                <a:spcBef>
                  <a:spcPts val="0"/>
                </a:spcBef>
                <a:spcAft>
                  <a:spcPts val="0"/>
                </a:spcAft>
                <a:buNone/>
              </a:pPr>
              <a:endParaRPr lang="en" sz="900" i="1">
                <a:latin typeface="Nunito"/>
              </a:endParaRPr>
            </a:p>
          </p:txBody>
        </p:sp>
      </p:grpSp>
      <p:sp>
        <p:nvSpPr>
          <p:cNvPr id="354" name="Google Shape;354;p34"/>
          <p:cNvSpPr/>
          <p:nvPr/>
        </p:nvSpPr>
        <p:spPr>
          <a:xfrm rot="5400000">
            <a:off x="-486706" y="-7523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355" name="Google Shape;355;p34"/>
          <p:cNvSpPr/>
          <p:nvPr/>
        </p:nvSpPr>
        <p:spPr>
          <a:xfrm rot="5400000">
            <a:off x="6075730" y="3393405"/>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pic>
        <p:nvPicPr>
          <p:cNvPr id="5" name="Picture 4">
            <a:extLst>
              <a:ext uri="{FF2B5EF4-FFF2-40B4-BE49-F238E27FC236}">
                <a16:creationId xmlns:a16="http://schemas.microsoft.com/office/drawing/2014/main" id="{31F33431-9E76-3513-D452-F2C80118CCAC}"/>
              </a:ext>
            </a:extLst>
          </p:cNvPr>
          <p:cNvPicPr>
            <a:picLocks noChangeAspect="1"/>
          </p:cNvPicPr>
          <p:nvPr/>
        </p:nvPicPr>
        <p:blipFill>
          <a:blip r:embed="rId4"/>
          <a:stretch>
            <a:fillRect/>
          </a:stretch>
        </p:blipFill>
        <p:spPr>
          <a:xfrm>
            <a:off x="1766563" y="446698"/>
            <a:ext cx="5960355" cy="4250103"/>
          </a:xfrm>
          <a:prstGeom prst="rect">
            <a:avLst/>
          </a:prstGeom>
        </p:spPr>
      </p:pic>
    </p:spTree>
    <p:extLst>
      <p:ext uri="{BB962C8B-B14F-4D97-AF65-F5344CB8AC3E}">
        <p14:creationId xmlns:p14="http://schemas.microsoft.com/office/powerpoint/2010/main" val="102388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A033C209-C0C6-D297-A4C6-DCEEB8368B7A}"/>
            </a:ext>
          </a:extLst>
        </p:cNvPr>
        <p:cNvGrpSpPr/>
        <p:nvPr/>
      </p:nvGrpSpPr>
      <p:grpSpPr>
        <a:xfrm>
          <a:off x="0" y="0"/>
          <a:ext cx="0" cy="0"/>
          <a:chOff x="0" y="0"/>
          <a:chExt cx="0" cy="0"/>
        </a:xfrm>
      </p:grpSpPr>
      <p:cxnSp>
        <p:nvCxnSpPr>
          <p:cNvPr id="348" name="Google Shape;348;p34">
            <a:extLst>
              <a:ext uri="{FF2B5EF4-FFF2-40B4-BE49-F238E27FC236}">
                <a16:creationId xmlns:a16="http://schemas.microsoft.com/office/drawing/2014/main" id="{C2B2C91A-918C-4E25-6990-290874032E22}"/>
              </a:ext>
            </a:extLst>
          </p:cNvPr>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349" name="Google Shape;349;p34">
            <a:extLst>
              <a:ext uri="{FF2B5EF4-FFF2-40B4-BE49-F238E27FC236}">
                <a16:creationId xmlns:a16="http://schemas.microsoft.com/office/drawing/2014/main" id="{0EB7F22C-A852-90FB-2840-0E9853209722}"/>
              </a:ext>
            </a:extLst>
          </p:cNvPr>
          <p:cNvCxnSpPr/>
          <p:nvPr/>
        </p:nvCxnSpPr>
        <p:spPr>
          <a:xfrm>
            <a:off x="514350" y="509588"/>
            <a:ext cx="8115300" cy="0"/>
          </a:xfrm>
          <a:prstGeom prst="straightConnector1">
            <a:avLst/>
          </a:prstGeom>
          <a:noFill/>
          <a:ln w="9525" cap="flat" cmpd="sng">
            <a:solidFill>
              <a:srgbClr val="000000"/>
            </a:solidFill>
            <a:prstDash val="solid"/>
            <a:round/>
            <a:headEnd type="none" w="sm" len="sm"/>
            <a:tailEnd type="none" w="sm" len="sm"/>
          </a:ln>
        </p:spPr>
      </p:cxnSp>
      <p:grpSp>
        <p:nvGrpSpPr>
          <p:cNvPr id="351" name="Google Shape;351;p34">
            <a:extLst>
              <a:ext uri="{FF2B5EF4-FFF2-40B4-BE49-F238E27FC236}">
                <a16:creationId xmlns:a16="http://schemas.microsoft.com/office/drawing/2014/main" id="{BD56F792-7FC1-E5E6-21F0-23762783F82F}"/>
              </a:ext>
            </a:extLst>
          </p:cNvPr>
          <p:cNvGrpSpPr/>
          <p:nvPr/>
        </p:nvGrpSpPr>
        <p:grpSpPr>
          <a:xfrm>
            <a:off x="2360916" y="1217313"/>
            <a:ext cx="4585450" cy="2754183"/>
            <a:chOff x="0" y="-9525"/>
            <a:chExt cx="12227865" cy="7344488"/>
          </a:xfrm>
        </p:grpSpPr>
        <p:sp>
          <p:nvSpPr>
            <p:cNvPr id="352" name="Google Shape;352;p34">
              <a:extLst>
                <a:ext uri="{FF2B5EF4-FFF2-40B4-BE49-F238E27FC236}">
                  <a16:creationId xmlns:a16="http://schemas.microsoft.com/office/drawing/2014/main" id="{1129F29A-F52C-CAA1-271B-4003499B4BB7}"/>
                </a:ext>
              </a:extLst>
            </p:cNvPr>
            <p:cNvSpPr txBox="1"/>
            <p:nvPr/>
          </p:nvSpPr>
          <p:spPr>
            <a:xfrm>
              <a:off x="0" y="-9525"/>
              <a:ext cx="12227865" cy="147732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endParaRPr lang="en-US" sz="3600" i="1">
                <a:solidFill>
                  <a:srgbClr val="040C28"/>
                </a:solidFill>
                <a:latin typeface="Cormorant Garamond Light" panose="020B0604020202020204" charset="0"/>
                <a:ea typeface="Cormorant Garamond Light" panose="020B0604020202020204" charset="0"/>
              </a:endParaRPr>
            </a:p>
          </p:txBody>
        </p:sp>
        <p:sp>
          <p:nvSpPr>
            <p:cNvPr id="353" name="Google Shape;353;p34">
              <a:extLst>
                <a:ext uri="{FF2B5EF4-FFF2-40B4-BE49-F238E27FC236}">
                  <a16:creationId xmlns:a16="http://schemas.microsoft.com/office/drawing/2014/main" id="{CB843D66-0399-D3EE-F9FF-BDB07FD58F40}"/>
                </a:ext>
              </a:extLst>
            </p:cNvPr>
            <p:cNvSpPr txBox="1"/>
            <p:nvPr/>
          </p:nvSpPr>
          <p:spPr>
            <a:xfrm>
              <a:off x="0" y="6817899"/>
              <a:ext cx="11792449" cy="517064"/>
            </a:xfrm>
            <a:prstGeom prst="rect">
              <a:avLst/>
            </a:prstGeom>
            <a:noFill/>
            <a:ln>
              <a:noFill/>
            </a:ln>
          </p:spPr>
          <p:txBody>
            <a:bodyPr spcFirstLastPara="1" wrap="square" lIns="0" tIns="0" rIns="0" bIns="0" anchor="t" anchorCtr="0">
              <a:spAutoFit/>
            </a:bodyPr>
            <a:lstStyle/>
            <a:p>
              <a:pPr marL="0" marR="0" lvl="1" indent="0" algn="ctr" rtl="0">
                <a:lnSpc>
                  <a:spcPct val="140000"/>
                </a:lnSpc>
                <a:spcBef>
                  <a:spcPts val="0"/>
                </a:spcBef>
                <a:spcAft>
                  <a:spcPts val="0"/>
                </a:spcAft>
                <a:buNone/>
              </a:pPr>
              <a:endParaRPr lang="en" sz="900" i="1">
                <a:latin typeface="Nunito"/>
              </a:endParaRPr>
            </a:p>
          </p:txBody>
        </p:sp>
      </p:grpSp>
      <p:sp>
        <p:nvSpPr>
          <p:cNvPr id="354" name="Google Shape;354;p34">
            <a:extLst>
              <a:ext uri="{FF2B5EF4-FFF2-40B4-BE49-F238E27FC236}">
                <a16:creationId xmlns:a16="http://schemas.microsoft.com/office/drawing/2014/main" id="{C1112759-B087-530F-5542-A21B3A9BBB7B}"/>
              </a:ext>
            </a:extLst>
          </p:cNvPr>
          <p:cNvSpPr/>
          <p:nvPr/>
        </p:nvSpPr>
        <p:spPr>
          <a:xfrm rot="5400000">
            <a:off x="-486706" y="-7523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355" name="Google Shape;355;p34">
            <a:extLst>
              <a:ext uri="{FF2B5EF4-FFF2-40B4-BE49-F238E27FC236}">
                <a16:creationId xmlns:a16="http://schemas.microsoft.com/office/drawing/2014/main" id="{91E04966-FDC5-7EE9-EDC2-1F9C8C015596}"/>
              </a:ext>
            </a:extLst>
          </p:cNvPr>
          <p:cNvSpPr/>
          <p:nvPr/>
        </p:nvSpPr>
        <p:spPr>
          <a:xfrm rot="5400000">
            <a:off x="6075730" y="3393405"/>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1" name="Google Shape;449;p38">
            <a:extLst>
              <a:ext uri="{FF2B5EF4-FFF2-40B4-BE49-F238E27FC236}">
                <a16:creationId xmlns:a16="http://schemas.microsoft.com/office/drawing/2014/main" id="{03E32476-8D43-3BB8-A392-24B4EBF3589B}"/>
              </a:ext>
            </a:extLst>
          </p:cNvPr>
          <p:cNvSpPr txBox="1"/>
          <p:nvPr/>
        </p:nvSpPr>
        <p:spPr>
          <a:xfrm>
            <a:off x="2666359" y="68817"/>
            <a:ext cx="3811281" cy="517065"/>
          </a:xfrm>
          <a:prstGeom prst="rect">
            <a:avLst/>
          </a:prstGeom>
          <a:noFill/>
          <a:ln>
            <a:noFill/>
          </a:ln>
        </p:spPr>
        <p:txBody>
          <a:bodyPr spcFirstLastPara="1" wrap="square" lIns="0" tIns="0" rIns="0" bIns="0" anchor="t" anchorCtr="0">
            <a:spAutoFit/>
          </a:bodyPr>
          <a:lstStyle/>
          <a:p>
            <a:pPr lvl="0" algn="ctr">
              <a:lnSpc>
                <a:spcPct val="120002"/>
              </a:lnSpc>
            </a:pPr>
            <a:r>
              <a:rPr lang="en-US" sz="2800" b="1" dirty="0"/>
              <a:t>Dual Enrollment</a:t>
            </a:r>
            <a:endParaRPr sz="1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D3935DA-7B3B-B8D6-5117-F2F6AE1BF362}"/>
              </a:ext>
            </a:extLst>
          </p:cNvPr>
          <p:cNvPicPr>
            <a:picLocks noChangeAspect="1"/>
          </p:cNvPicPr>
          <p:nvPr/>
        </p:nvPicPr>
        <p:blipFill>
          <a:blip r:embed="rId4"/>
          <a:stretch>
            <a:fillRect/>
          </a:stretch>
        </p:blipFill>
        <p:spPr>
          <a:xfrm>
            <a:off x="879036" y="646709"/>
            <a:ext cx="7471810" cy="3850082"/>
          </a:xfrm>
          <a:prstGeom prst="rect">
            <a:avLst/>
          </a:prstGeom>
        </p:spPr>
      </p:pic>
    </p:spTree>
    <p:extLst>
      <p:ext uri="{BB962C8B-B14F-4D97-AF65-F5344CB8AC3E}">
        <p14:creationId xmlns:p14="http://schemas.microsoft.com/office/powerpoint/2010/main" val="2895219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A182A52C-4B68-13A1-0F80-E6709053CE74}"/>
            </a:ext>
          </a:extLst>
        </p:cNvPr>
        <p:cNvGrpSpPr/>
        <p:nvPr/>
      </p:nvGrpSpPr>
      <p:grpSpPr>
        <a:xfrm>
          <a:off x="0" y="0"/>
          <a:ext cx="0" cy="0"/>
          <a:chOff x="0" y="0"/>
          <a:chExt cx="0" cy="0"/>
        </a:xfrm>
      </p:grpSpPr>
      <p:sp>
        <p:nvSpPr>
          <p:cNvPr id="247" name="Google Shape;247;p28">
            <a:extLst>
              <a:ext uri="{FF2B5EF4-FFF2-40B4-BE49-F238E27FC236}">
                <a16:creationId xmlns:a16="http://schemas.microsoft.com/office/drawing/2014/main" id="{5EA348B5-DF78-F120-9073-DC22FFFCD260}"/>
              </a:ext>
            </a:extLst>
          </p:cNvPr>
          <p:cNvSpPr txBox="1"/>
          <p:nvPr/>
        </p:nvSpPr>
        <p:spPr>
          <a:xfrm>
            <a:off x="2041508" y="1308116"/>
            <a:ext cx="5060984" cy="2068259"/>
          </a:xfrm>
          <a:prstGeom prst="rect">
            <a:avLst/>
          </a:prstGeom>
          <a:noFill/>
          <a:ln>
            <a:noFill/>
          </a:ln>
        </p:spPr>
        <p:txBody>
          <a:bodyPr spcFirstLastPara="1" wrap="square" lIns="0" tIns="0" rIns="0" bIns="0" anchor="t" anchorCtr="0">
            <a:spAutoFit/>
          </a:bodyPr>
          <a:lstStyle/>
          <a:p>
            <a:pPr marL="0" marR="0" lvl="0" indent="0" algn="ctr" rtl="0">
              <a:lnSpc>
                <a:spcPct val="139998"/>
              </a:lnSpc>
              <a:spcBef>
                <a:spcPts val="0"/>
              </a:spcBef>
              <a:spcAft>
                <a:spcPts val="0"/>
              </a:spcAft>
              <a:buNone/>
            </a:pPr>
            <a:r>
              <a:rPr lang="en" sz="4800" b="1" dirty="0">
                <a:effectLst>
                  <a:outerShdw blurRad="38100" dist="38100" dir="2700000" algn="tl">
                    <a:srgbClr val="000000">
                      <a:alpha val="43137"/>
                    </a:srgbClr>
                  </a:outerShdw>
                </a:effectLst>
                <a:latin typeface="Cormorant Garamond Light"/>
                <a:ea typeface="Cormorant Garamond Light"/>
                <a:sym typeface="Cormorant Garamond Light"/>
              </a:rPr>
              <a:t>Class of 2026 </a:t>
            </a:r>
          </a:p>
          <a:p>
            <a:pPr marL="0" marR="0" lvl="0" indent="0" algn="ctr" rtl="0">
              <a:lnSpc>
                <a:spcPct val="139998"/>
              </a:lnSpc>
              <a:spcBef>
                <a:spcPts val="0"/>
              </a:spcBef>
              <a:spcAft>
                <a:spcPts val="0"/>
              </a:spcAft>
              <a:buNone/>
            </a:pPr>
            <a:r>
              <a:rPr lang="en" sz="4800" b="1" dirty="0">
                <a:effectLst>
                  <a:outerShdw blurRad="38100" dist="38100" dir="2700000" algn="tl">
                    <a:srgbClr val="000000">
                      <a:alpha val="43137"/>
                    </a:srgbClr>
                  </a:outerShdw>
                </a:effectLst>
                <a:latin typeface="Cormorant Garamond Light"/>
                <a:ea typeface="Cormorant Garamond Light"/>
                <a:sym typeface="Cormorant Garamond Light"/>
              </a:rPr>
              <a:t>Senior Information</a:t>
            </a:r>
            <a:endParaRPr sz="4800" b="1" dirty="0">
              <a:effectLst>
                <a:outerShdw blurRad="38100" dist="38100" dir="2700000" algn="tl">
                  <a:srgbClr val="000000">
                    <a:alpha val="43137"/>
                  </a:srgbClr>
                </a:outerShdw>
              </a:effectLst>
            </a:endParaRPr>
          </a:p>
        </p:txBody>
      </p:sp>
      <p:sp>
        <p:nvSpPr>
          <p:cNvPr id="248" name="Google Shape;248;p28">
            <a:extLst>
              <a:ext uri="{FF2B5EF4-FFF2-40B4-BE49-F238E27FC236}">
                <a16:creationId xmlns:a16="http://schemas.microsoft.com/office/drawing/2014/main" id="{D8BED0F0-03FB-FE7D-6020-F024989C015B}"/>
              </a:ext>
            </a:extLst>
          </p:cNvPr>
          <p:cNvSpPr/>
          <p:nvPr/>
        </p:nvSpPr>
        <p:spPr>
          <a:xfrm rot="5400000">
            <a:off x="-49467" y="-155011"/>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49" name="Google Shape;249;p28">
            <a:extLst>
              <a:ext uri="{FF2B5EF4-FFF2-40B4-BE49-F238E27FC236}">
                <a16:creationId xmlns:a16="http://schemas.microsoft.com/office/drawing/2014/main" id="{24EF6DF6-53F2-C9C2-68C6-604D01D1EBA6}"/>
              </a:ext>
            </a:extLst>
          </p:cNvPr>
          <p:cNvSpPr/>
          <p:nvPr/>
        </p:nvSpPr>
        <p:spPr>
          <a:xfrm rot="5400000">
            <a:off x="5902888" y="336959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a:extLst>
              <a:ext uri="{FF2B5EF4-FFF2-40B4-BE49-F238E27FC236}">
                <a16:creationId xmlns:a16="http://schemas.microsoft.com/office/drawing/2014/main" id="{3DA9F149-2A5C-42BF-EA64-C1002488A14C}"/>
              </a:ext>
            </a:extLst>
          </p:cNvPr>
          <p:cNvCxnSpPr/>
          <p:nvPr/>
        </p:nvCxnSpPr>
        <p:spPr>
          <a:xfrm>
            <a:off x="3303745" y="130811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a:extLst>
              <a:ext uri="{FF2B5EF4-FFF2-40B4-BE49-F238E27FC236}">
                <a16:creationId xmlns:a16="http://schemas.microsoft.com/office/drawing/2014/main" id="{67944D50-D3D7-DF87-EBAE-A932835B02C5}"/>
              </a:ext>
            </a:extLst>
          </p:cNvPr>
          <p:cNvCxnSpPr/>
          <p:nvPr/>
        </p:nvCxnSpPr>
        <p:spPr>
          <a:xfrm>
            <a:off x="743463" y="3618080"/>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a:extLst>
              <a:ext uri="{FF2B5EF4-FFF2-40B4-BE49-F238E27FC236}">
                <a16:creationId xmlns:a16="http://schemas.microsoft.com/office/drawing/2014/main" id="{2A968991-02E3-7D72-D2D9-3258A87F6267}"/>
              </a:ext>
            </a:extLst>
          </p:cNvPr>
          <p:cNvCxnSpPr/>
          <p:nvPr/>
        </p:nvCxnSpPr>
        <p:spPr>
          <a:xfrm>
            <a:off x="3303745" y="93053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a:extLst>
              <a:ext uri="{FF2B5EF4-FFF2-40B4-BE49-F238E27FC236}">
                <a16:creationId xmlns:a16="http://schemas.microsoft.com/office/drawing/2014/main" id="{5BFC68D1-387B-802F-C839-EB595F43386A}"/>
              </a:ext>
            </a:extLst>
          </p:cNvPr>
          <p:cNvCxnSpPr/>
          <p:nvPr/>
        </p:nvCxnSpPr>
        <p:spPr>
          <a:xfrm>
            <a:off x="743463" y="3240497"/>
            <a:ext cx="5213804" cy="8390"/>
          </a:xfrm>
          <a:prstGeom prst="straightConnector1">
            <a:avLst/>
          </a:prstGeom>
          <a:noFill/>
          <a:ln w="9525"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2596847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E6602-A9F9-AE30-D5AB-7988B5E73D8A}"/>
            </a:ext>
          </a:extLst>
        </p:cNvPr>
        <p:cNvGrpSpPr/>
        <p:nvPr/>
      </p:nvGrpSpPr>
      <p:grpSpPr>
        <a:xfrm>
          <a:off x="0" y="0"/>
          <a:ext cx="0" cy="0"/>
          <a:chOff x="0" y="0"/>
          <a:chExt cx="0" cy="0"/>
        </a:xfrm>
      </p:grpSpPr>
      <p:sp>
        <p:nvSpPr>
          <p:cNvPr id="14" name="Google Shape;162;p23">
            <a:extLst>
              <a:ext uri="{FF2B5EF4-FFF2-40B4-BE49-F238E27FC236}">
                <a16:creationId xmlns:a16="http://schemas.microsoft.com/office/drawing/2014/main" id="{E9F14A05-B653-7C1C-3C1C-16CA3793A5A6}"/>
              </a:ext>
            </a:extLst>
          </p:cNvPr>
          <p:cNvSpPr/>
          <p:nvPr/>
        </p:nvSpPr>
        <p:spPr>
          <a:xfrm rot="5400000">
            <a:off x="6232380" y="2273368"/>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2" name="Google Shape;162;p23">
            <a:extLst>
              <a:ext uri="{FF2B5EF4-FFF2-40B4-BE49-F238E27FC236}">
                <a16:creationId xmlns:a16="http://schemas.microsoft.com/office/drawing/2014/main" id="{BD256DF4-4D3A-B6C1-CE9F-3EE9C171FEAE}"/>
              </a:ext>
            </a:extLst>
          </p:cNvPr>
          <p:cNvSpPr/>
          <p:nvPr/>
        </p:nvSpPr>
        <p:spPr>
          <a:xfrm rot="5400000">
            <a:off x="-628968"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5" name="Rectangle 4">
            <a:extLst>
              <a:ext uri="{FF2B5EF4-FFF2-40B4-BE49-F238E27FC236}">
                <a16:creationId xmlns:a16="http://schemas.microsoft.com/office/drawing/2014/main" id="{4CE2C161-6AEE-EA3C-7B66-B2F358FF714C}"/>
              </a:ext>
            </a:extLst>
          </p:cNvPr>
          <p:cNvSpPr/>
          <p:nvPr/>
        </p:nvSpPr>
        <p:spPr>
          <a:xfrm>
            <a:off x="4924076" y="190654"/>
            <a:ext cx="3023437" cy="161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8">
            <a:extLst>
              <a:ext uri="{FF2B5EF4-FFF2-40B4-BE49-F238E27FC236}">
                <a16:creationId xmlns:a16="http://schemas.microsoft.com/office/drawing/2014/main" id="{6EAF9937-0AEF-DA4B-E7E2-C276594754DC}"/>
              </a:ext>
            </a:extLst>
          </p:cNvPr>
          <p:cNvSpPr/>
          <p:nvPr/>
        </p:nvSpPr>
        <p:spPr>
          <a:xfrm>
            <a:off x="788101" y="4406608"/>
            <a:ext cx="2471887" cy="127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t> </a:t>
            </a:r>
          </a:p>
        </p:txBody>
      </p:sp>
      <p:sp>
        <p:nvSpPr>
          <p:cNvPr id="17" name="Rectangle 3">
            <a:extLst>
              <a:ext uri="{FF2B5EF4-FFF2-40B4-BE49-F238E27FC236}">
                <a16:creationId xmlns:a16="http://schemas.microsoft.com/office/drawing/2014/main" id="{A74354C4-5750-73F4-F4BE-6B6AB40F15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18" name="Rectangle 4">
            <a:extLst>
              <a:ext uri="{FF2B5EF4-FFF2-40B4-BE49-F238E27FC236}">
                <a16:creationId xmlns:a16="http://schemas.microsoft.com/office/drawing/2014/main" id="{549E8A56-6202-2CA2-C94D-15C70DAC62DC}"/>
              </a:ext>
            </a:extLst>
          </p:cNvPr>
          <p:cNvSpPr>
            <a:spLocks noChangeArrowheads="1"/>
          </p:cNvSpPr>
          <p:nvPr/>
        </p:nvSpPr>
        <p:spPr bwMode="auto">
          <a:xfrm>
            <a:off x="114300" y="114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19" name="Rectangle 5">
            <a:extLst>
              <a:ext uri="{FF2B5EF4-FFF2-40B4-BE49-F238E27FC236}">
                <a16:creationId xmlns:a16="http://schemas.microsoft.com/office/drawing/2014/main" id="{7641B01A-FB30-D559-6AFA-B240864B7168}"/>
              </a:ext>
            </a:extLst>
          </p:cNvPr>
          <p:cNvSpPr>
            <a:spLocks noChangeArrowheads="1"/>
          </p:cNvSpPr>
          <p:nvPr/>
        </p:nvSpPr>
        <p:spPr bwMode="auto">
          <a:xfrm>
            <a:off x="22860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3" name="Picture 2">
            <a:extLst>
              <a:ext uri="{FF2B5EF4-FFF2-40B4-BE49-F238E27FC236}">
                <a16:creationId xmlns:a16="http://schemas.microsoft.com/office/drawing/2014/main" id="{920451DD-E5AD-B1EA-4C62-60FA4A55E896}"/>
              </a:ext>
            </a:extLst>
          </p:cNvPr>
          <p:cNvPicPr>
            <a:picLocks noChangeAspect="1"/>
          </p:cNvPicPr>
          <p:nvPr/>
        </p:nvPicPr>
        <p:blipFill>
          <a:blip r:embed="rId4"/>
          <a:stretch>
            <a:fillRect/>
          </a:stretch>
        </p:blipFill>
        <p:spPr>
          <a:xfrm>
            <a:off x="4203893" y="741123"/>
            <a:ext cx="3743620" cy="3278694"/>
          </a:xfrm>
          <a:prstGeom prst="rect">
            <a:avLst/>
          </a:prstGeom>
        </p:spPr>
      </p:pic>
      <p:pic>
        <p:nvPicPr>
          <p:cNvPr id="4" name="Picture 3">
            <a:extLst>
              <a:ext uri="{FF2B5EF4-FFF2-40B4-BE49-F238E27FC236}">
                <a16:creationId xmlns:a16="http://schemas.microsoft.com/office/drawing/2014/main" id="{993CB020-CEA4-14CF-CDFF-EBEC8D8B9BA2}"/>
              </a:ext>
            </a:extLst>
          </p:cNvPr>
          <p:cNvPicPr>
            <a:picLocks noChangeAspect="1"/>
          </p:cNvPicPr>
          <p:nvPr/>
        </p:nvPicPr>
        <p:blipFill>
          <a:blip r:embed="rId5"/>
          <a:stretch>
            <a:fillRect/>
          </a:stretch>
        </p:blipFill>
        <p:spPr>
          <a:xfrm>
            <a:off x="1402818" y="1432909"/>
            <a:ext cx="2801075" cy="2801075"/>
          </a:xfrm>
          <a:prstGeom prst="rect">
            <a:avLst/>
          </a:prstGeom>
        </p:spPr>
      </p:pic>
      <p:sp>
        <p:nvSpPr>
          <p:cNvPr id="2" name="Rectangle 1">
            <a:extLst>
              <a:ext uri="{FF2B5EF4-FFF2-40B4-BE49-F238E27FC236}">
                <a16:creationId xmlns:a16="http://schemas.microsoft.com/office/drawing/2014/main" id="{15405699-82F0-5EF0-5FD0-4194226936B4}"/>
              </a:ext>
            </a:extLst>
          </p:cNvPr>
          <p:cNvSpPr/>
          <p:nvPr/>
        </p:nvSpPr>
        <p:spPr>
          <a:xfrm>
            <a:off x="1402818" y="641395"/>
            <a:ext cx="2801075" cy="6062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dirty="0">
                <a:latin typeface="Poppins ExtraBold" panose="00000900000000000000" pitchFamily="2" charset="0"/>
                <a:cs typeface="Poppins ExtraBold" panose="00000900000000000000" pitchFamily="2" charset="0"/>
              </a:rPr>
              <a:t>STAY IN THE KNOW..</a:t>
            </a:r>
          </a:p>
        </p:txBody>
      </p:sp>
      <p:sp>
        <p:nvSpPr>
          <p:cNvPr id="11" name="Rectangle 10">
            <a:extLst>
              <a:ext uri="{FF2B5EF4-FFF2-40B4-BE49-F238E27FC236}">
                <a16:creationId xmlns:a16="http://schemas.microsoft.com/office/drawing/2014/main" id="{CB7FCA0D-231E-08EF-A5E4-83D7E56BF374}"/>
              </a:ext>
            </a:extLst>
          </p:cNvPr>
          <p:cNvSpPr/>
          <p:nvPr/>
        </p:nvSpPr>
        <p:spPr>
          <a:xfrm>
            <a:off x="4203893" y="4063391"/>
            <a:ext cx="3743620" cy="1915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CHS</a:t>
            </a:r>
          </a:p>
        </p:txBody>
      </p:sp>
    </p:spTree>
    <p:extLst>
      <p:ext uri="{BB962C8B-B14F-4D97-AF65-F5344CB8AC3E}">
        <p14:creationId xmlns:p14="http://schemas.microsoft.com/office/powerpoint/2010/main" val="2165437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81E10-9962-7036-BDDF-2232A33ABADC}"/>
            </a:ext>
          </a:extLst>
        </p:cNvPr>
        <p:cNvGrpSpPr/>
        <p:nvPr/>
      </p:nvGrpSpPr>
      <p:grpSpPr>
        <a:xfrm>
          <a:off x="0" y="0"/>
          <a:ext cx="0" cy="0"/>
          <a:chOff x="0" y="0"/>
          <a:chExt cx="0" cy="0"/>
        </a:xfrm>
      </p:grpSpPr>
      <p:sp>
        <p:nvSpPr>
          <p:cNvPr id="15" name="Google Shape;162;p23">
            <a:extLst>
              <a:ext uri="{FF2B5EF4-FFF2-40B4-BE49-F238E27FC236}">
                <a16:creationId xmlns:a16="http://schemas.microsoft.com/office/drawing/2014/main" id="{6A39899F-E5E5-84A0-6B9C-0FB39B77DD57}"/>
              </a:ext>
            </a:extLst>
          </p:cNvPr>
          <p:cNvSpPr/>
          <p:nvPr/>
        </p:nvSpPr>
        <p:spPr>
          <a:xfrm rot="5400000">
            <a:off x="6242506" y="2221168"/>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9" name="Rectangle 8">
            <a:extLst>
              <a:ext uri="{FF2B5EF4-FFF2-40B4-BE49-F238E27FC236}">
                <a16:creationId xmlns:a16="http://schemas.microsoft.com/office/drawing/2014/main" id="{231A50C4-FE3A-9B90-D96F-0AA2AD5C1808}"/>
              </a:ext>
            </a:extLst>
          </p:cNvPr>
          <p:cNvSpPr/>
          <p:nvPr/>
        </p:nvSpPr>
        <p:spPr>
          <a:xfrm>
            <a:off x="1108290" y="3716471"/>
            <a:ext cx="6927417" cy="2039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
        <p:nvSpPr>
          <p:cNvPr id="17" name="Rectangle 3">
            <a:extLst>
              <a:ext uri="{FF2B5EF4-FFF2-40B4-BE49-F238E27FC236}">
                <a16:creationId xmlns:a16="http://schemas.microsoft.com/office/drawing/2014/main" id="{B28A80F2-2503-C27B-BC80-4F6313627AB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18" name="Rectangle 4">
            <a:extLst>
              <a:ext uri="{FF2B5EF4-FFF2-40B4-BE49-F238E27FC236}">
                <a16:creationId xmlns:a16="http://schemas.microsoft.com/office/drawing/2014/main" id="{C945841F-986C-93B0-B5A6-A4D5B14A805D}"/>
              </a:ext>
            </a:extLst>
          </p:cNvPr>
          <p:cNvSpPr>
            <a:spLocks noChangeArrowheads="1"/>
          </p:cNvSpPr>
          <p:nvPr/>
        </p:nvSpPr>
        <p:spPr bwMode="auto">
          <a:xfrm>
            <a:off x="114300" y="114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19" name="Rectangle 5">
            <a:extLst>
              <a:ext uri="{FF2B5EF4-FFF2-40B4-BE49-F238E27FC236}">
                <a16:creationId xmlns:a16="http://schemas.microsoft.com/office/drawing/2014/main" id="{B8C3C645-A046-B74E-F4ED-551295AB12CF}"/>
              </a:ext>
            </a:extLst>
          </p:cNvPr>
          <p:cNvSpPr>
            <a:spLocks noChangeArrowheads="1"/>
          </p:cNvSpPr>
          <p:nvPr/>
        </p:nvSpPr>
        <p:spPr bwMode="auto">
          <a:xfrm>
            <a:off x="22860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pic>
        <p:nvPicPr>
          <p:cNvPr id="8" name="Picture 7">
            <a:extLst>
              <a:ext uri="{FF2B5EF4-FFF2-40B4-BE49-F238E27FC236}">
                <a16:creationId xmlns:a16="http://schemas.microsoft.com/office/drawing/2014/main" id="{48AFAB28-C4EC-378A-B988-DA477E1E570D}"/>
              </a:ext>
            </a:extLst>
          </p:cNvPr>
          <p:cNvPicPr>
            <a:picLocks noChangeAspect="1"/>
          </p:cNvPicPr>
          <p:nvPr/>
        </p:nvPicPr>
        <p:blipFill>
          <a:blip r:embed="rId4"/>
          <a:stretch>
            <a:fillRect/>
          </a:stretch>
        </p:blipFill>
        <p:spPr>
          <a:xfrm>
            <a:off x="780351" y="1291188"/>
            <a:ext cx="7669470" cy="2435832"/>
          </a:xfrm>
          <a:prstGeom prst="rect">
            <a:avLst/>
          </a:prstGeom>
        </p:spPr>
      </p:pic>
      <p:sp>
        <p:nvSpPr>
          <p:cNvPr id="12" name="TextBox 11">
            <a:extLst>
              <a:ext uri="{FF2B5EF4-FFF2-40B4-BE49-F238E27FC236}">
                <a16:creationId xmlns:a16="http://schemas.microsoft.com/office/drawing/2014/main" id="{3DAD1031-3FB8-6083-D523-06F62F190A23}"/>
              </a:ext>
            </a:extLst>
          </p:cNvPr>
          <p:cNvSpPr txBox="1"/>
          <p:nvPr/>
        </p:nvSpPr>
        <p:spPr>
          <a:xfrm>
            <a:off x="2357809" y="483530"/>
            <a:ext cx="4428377" cy="523220"/>
          </a:xfrm>
          <a:prstGeom prst="rect">
            <a:avLst/>
          </a:prstGeom>
          <a:noFill/>
        </p:spPr>
        <p:txBody>
          <a:bodyPr wrap="square" rtlCol="0">
            <a:spAutoFit/>
          </a:bodyPr>
          <a:lstStyle/>
          <a:p>
            <a:pPr algn="ctr"/>
            <a:r>
              <a:rPr lang="en-US" sz="2800" dirty="0">
                <a:latin typeface="Poppins ExtraBold" panose="00000900000000000000" pitchFamily="2" charset="0"/>
                <a:cs typeface="Poppins ExtraBold" panose="00000900000000000000" pitchFamily="2" charset="0"/>
              </a:rPr>
              <a:t>CLASS OF 2026</a:t>
            </a:r>
          </a:p>
        </p:txBody>
      </p:sp>
      <p:sp>
        <p:nvSpPr>
          <p:cNvPr id="14" name="Google Shape;162;p23">
            <a:extLst>
              <a:ext uri="{FF2B5EF4-FFF2-40B4-BE49-F238E27FC236}">
                <a16:creationId xmlns:a16="http://schemas.microsoft.com/office/drawing/2014/main" id="{DFDAB503-AA41-4E8B-F298-2D1D7B2E7717}"/>
              </a:ext>
            </a:extLst>
          </p:cNvPr>
          <p:cNvSpPr/>
          <p:nvPr/>
        </p:nvSpPr>
        <p:spPr>
          <a:xfrm rot="5400000">
            <a:off x="-628968"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1" name="Rectangle 10">
            <a:extLst>
              <a:ext uri="{FF2B5EF4-FFF2-40B4-BE49-F238E27FC236}">
                <a16:creationId xmlns:a16="http://schemas.microsoft.com/office/drawing/2014/main" id="{1ED6991B-DD44-08A8-441C-B43B9330D669}"/>
              </a:ext>
            </a:extLst>
          </p:cNvPr>
          <p:cNvSpPr/>
          <p:nvPr/>
        </p:nvSpPr>
        <p:spPr>
          <a:xfrm>
            <a:off x="1108291" y="1061469"/>
            <a:ext cx="6927417" cy="2039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dirty="0"/>
          </a:p>
        </p:txBody>
      </p:sp>
    </p:spTree>
    <p:extLst>
      <p:ext uri="{BB962C8B-B14F-4D97-AF65-F5344CB8AC3E}">
        <p14:creationId xmlns:p14="http://schemas.microsoft.com/office/powerpoint/2010/main" val="829375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991ED6F3-3BBC-C670-E8D9-F9EAF621C9B4}"/>
            </a:ext>
          </a:extLst>
        </p:cNvPr>
        <p:cNvGrpSpPr/>
        <p:nvPr/>
      </p:nvGrpSpPr>
      <p:grpSpPr>
        <a:xfrm>
          <a:off x="0" y="0"/>
          <a:ext cx="0" cy="0"/>
          <a:chOff x="0" y="0"/>
          <a:chExt cx="0" cy="0"/>
        </a:xfrm>
      </p:grpSpPr>
      <p:cxnSp>
        <p:nvCxnSpPr>
          <p:cNvPr id="348" name="Google Shape;348;p34">
            <a:extLst>
              <a:ext uri="{FF2B5EF4-FFF2-40B4-BE49-F238E27FC236}">
                <a16:creationId xmlns:a16="http://schemas.microsoft.com/office/drawing/2014/main" id="{6583069C-1FB8-AD23-C698-9156AC268E94}"/>
              </a:ext>
            </a:extLst>
          </p:cNvPr>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349" name="Google Shape;349;p34">
            <a:extLst>
              <a:ext uri="{FF2B5EF4-FFF2-40B4-BE49-F238E27FC236}">
                <a16:creationId xmlns:a16="http://schemas.microsoft.com/office/drawing/2014/main" id="{32713D22-C50B-9E3A-1FFC-9121B562B70E}"/>
              </a:ext>
            </a:extLst>
          </p:cNvPr>
          <p:cNvCxnSpPr/>
          <p:nvPr/>
        </p:nvCxnSpPr>
        <p:spPr>
          <a:xfrm>
            <a:off x="514350" y="509588"/>
            <a:ext cx="8115300" cy="0"/>
          </a:xfrm>
          <a:prstGeom prst="straightConnector1">
            <a:avLst/>
          </a:prstGeom>
          <a:noFill/>
          <a:ln w="9525" cap="flat" cmpd="sng">
            <a:solidFill>
              <a:srgbClr val="000000"/>
            </a:solidFill>
            <a:prstDash val="solid"/>
            <a:round/>
            <a:headEnd type="none" w="sm" len="sm"/>
            <a:tailEnd type="none" w="sm" len="sm"/>
          </a:ln>
        </p:spPr>
      </p:cxnSp>
      <p:grpSp>
        <p:nvGrpSpPr>
          <p:cNvPr id="351" name="Google Shape;351;p34">
            <a:extLst>
              <a:ext uri="{FF2B5EF4-FFF2-40B4-BE49-F238E27FC236}">
                <a16:creationId xmlns:a16="http://schemas.microsoft.com/office/drawing/2014/main" id="{685E8BA5-E6AE-792E-BAC2-9AA8FCCE5A59}"/>
              </a:ext>
            </a:extLst>
          </p:cNvPr>
          <p:cNvGrpSpPr/>
          <p:nvPr/>
        </p:nvGrpSpPr>
        <p:grpSpPr>
          <a:xfrm>
            <a:off x="2360916" y="1217313"/>
            <a:ext cx="4585450" cy="2754183"/>
            <a:chOff x="0" y="-9525"/>
            <a:chExt cx="12227865" cy="7344488"/>
          </a:xfrm>
        </p:grpSpPr>
        <p:sp>
          <p:nvSpPr>
            <p:cNvPr id="352" name="Google Shape;352;p34">
              <a:extLst>
                <a:ext uri="{FF2B5EF4-FFF2-40B4-BE49-F238E27FC236}">
                  <a16:creationId xmlns:a16="http://schemas.microsoft.com/office/drawing/2014/main" id="{5405563E-C231-066E-3993-5D27D63320CE}"/>
                </a:ext>
              </a:extLst>
            </p:cNvPr>
            <p:cNvSpPr txBox="1"/>
            <p:nvPr/>
          </p:nvSpPr>
          <p:spPr>
            <a:xfrm>
              <a:off x="0" y="-9525"/>
              <a:ext cx="12227865" cy="147732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endParaRPr lang="en-US" sz="3600" i="1">
                <a:solidFill>
                  <a:srgbClr val="040C28"/>
                </a:solidFill>
                <a:latin typeface="Cormorant Garamond Light" panose="020B0604020202020204" charset="0"/>
                <a:ea typeface="Cormorant Garamond Light" panose="020B0604020202020204" charset="0"/>
              </a:endParaRPr>
            </a:p>
          </p:txBody>
        </p:sp>
        <p:sp>
          <p:nvSpPr>
            <p:cNvPr id="353" name="Google Shape;353;p34">
              <a:extLst>
                <a:ext uri="{FF2B5EF4-FFF2-40B4-BE49-F238E27FC236}">
                  <a16:creationId xmlns:a16="http://schemas.microsoft.com/office/drawing/2014/main" id="{EAAE71EA-A46F-8091-FDC7-2793F6DCBF8D}"/>
                </a:ext>
              </a:extLst>
            </p:cNvPr>
            <p:cNvSpPr txBox="1"/>
            <p:nvPr/>
          </p:nvSpPr>
          <p:spPr>
            <a:xfrm>
              <a:off x="0" y="6817899"/>
              <a:ext cx="11792449" cy="517064"/>
            </a:xfrm>
            <a:prstGeom prst="rect">
              <a:avLst/>
            </a:prstGeom>
            <a:noFill/>
            <a:ln>
              <a:noFill/>
            </a:ln>
          </p:spPr>
          <p:txBody>
            <a:bodyPr spcFirstLastPara="1" wrap="square" lIns="0" tIns="0" rIns="0" bIns="0" anchor="t" anchorCtr="0">
              <a:spAutoFit/>
            </a:bodyPr>
            <a:lstStyle/>
            <a:p>
              <a:pPr marL="0" marR="0" lvl="1" indent="0" algn="ctr" rtl="0">
                <a:lnSpc>
                  <a:spcPct val="140000"/>
                </a:lnSpc>
                <a:spcBef>
                  <a:spcPts val="0"/>
                </a:spcBef>
                <a:spcAft>
                  <a:spcPts val="0"/>
                </a:spcAft>
                <a:buNone/>
              </a:pPr>
              <a:endParaRPr lang="en" sz="900" i="1">
                <a:latin typeface="Nunito"/>
              </a:endParaRPr>
            </a:p>
          </p:txBody>
        </p:sp>
      </p:grpSp>
      <p:sp>
        <p:nvSpPr>
          <p:cNvPr id="354" name="Google Shape;354;p34">
            <a:extLst>
              <a:ext uri="{FF2B5EF4-FFF2-40B4-BE49-F238E27FC236}">
                <a16:creationId xmlns:a16="http://schemas.microsoft.com/office/drawing/2014/main" id="{BFD4E87F-F9CC-C152-D687-294E4B172967}"/>
              </a:ext>
            </a:extLst>
          </p:cNvPr>
          <p:cNvSpPr/>
          <p:nvPr/>
        </p:nvSpPr>
        <p:spPr>
          <a:xfrm rot="5400000">
            <a:off x="-486706" y="-7523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355" name="Google Shape;355;p34">
            <a:extLst>
              <a:ext uri="{FF2B5EF4-FFF2-40B4-BE49-F238E27FC236}">
                <a16:creationId xmlns:a16="http://schemas.microsoft.com/office/drawing/2014/main" id="{3A62041D-F2FB-EF33-6472-2C812EDA9501}"/>
              </a:ext>
            </a:extLst>
          </p:cNvPr>
          <p:cNvSpPr/>
          <p:nvPr/>
        </p:nvSpPr>
        <p:spPr>
          <a:xfrm rot="5400000">
            <a:off x="6075730" y="3393405"/>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1" name="Google Shape;449;p38">
            <a:extLst>
              <a:ext uri="{FF2B5EF4-FFF2-40B4-BE49-F238E27FC236}">
                <a16:creationId xmlns:a16="http://schemas.microsoft.com/office/drawing/2014/main" id="{EF0A1EFF-AEBE-B276-4969-7C2B5405DDEE}"/>
              </a:ext>
            </a:extLst>
          </p:cNvPr>
          <p:cNvSpPr txBox="1"/>
          <p:nvPr/>
        </p:nvSpPr>
        <p:spPr>
          <a:xfrm>
            <a:off x="2666359" y="68817"/>
            <a:ext cx="3811281" cy="517065"/>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2800">
                <a:effectLst>
                  <a:outerShdw blurRad="38100" dist="38100" dir="2700000" algn="tl">
                    <a:srgbClr val="000000">
                      <a:alpha val="43137"/>
                    </a:srgbClr>
                  </a:outerShdw>
                </a:effectLst>
                <a:latin typeface="Cormorant Garamond Light"/>
                <a:ea typeface="Cormorant Garamond Light"/>
                <a:sym typeface="Cormorant Garamond Light"/>
              </a:rPr>
              <a:t>Have a Great Senior Year!</a:t>
            </a:r>
            <a:endParaRPr sz="10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C64436E-9B3F-B325-1C12-3AE72B456739}"/>
              </a:ext>
            </a:extLst>
          </p:cNvPr>
          <p:cNvPicPr>
            <a:picLocks noChangeAspect="1"/>
          </p:cNvPicPr>
          <p:nvPr/>
        </p:nvPicPr>
        <p:blipFill>
          <a:blip r:embed="rId4"/>
          <a:stretch>
            <a:fillRect/>
          </a:stretch>
        </p:blipFill>
        <p:spPr>
          <a:xfrm>
            <a:off x="1954326" y="654699"/>
            <a:ext cx="5235348" cy="4132023"/>
          </a:xfrm>
          <a:prstGeom prst="rect">
            <a:avLst/>
          </a:prstGeom>
        </p:spPr>
      </p:pic>
    </p:spTree>
    <p:extLst>
      <p:ext uri="{BB962C8B-B14F-4D97-AF65-F5344CB8AC3E}">
        <p14:creationId xmlns:p14="http://schemas.microsoft.com/office/powerpoint/2010/main" val="3142659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27" name="Google Shape;227;p26"/>
          <p:cNvSpPr/>
          <p:nvPr/>
        </p:nvSpPr>
        <p:spPr>
          <a:xfrm rot="5400000">
            <a:off x="6406246" y="2358313"/>
            <a:ext cx="3524604" cy="1928919"/>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28" name="Google Shape;228;p26"/>
          <p:cNvSpPr/>
          <p:nvPr/>
        </p:nvSpPr>
        <p:spPr>
          <a:xfrm rot="5400000">
            <a:off x="-786850" y="851895"/>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10" name="Google Shape;210;p26"/>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212" name="Google Shape;212;p26"/>
          <p:cNvCxnSpPr>
            <a:cxnSpLocks/>
          </p:cNvCxnSpPr>
          <p:nvPr/>
        </p:nvCxnSpPr>
        <p:spPr>
          <a:xfrm flipH="1">
            <a:off x="1848132" y="1400061"/>
            <a:ext cx="5447735" cy="0"/>
          </a:xfrm>
          <a:prstGeom prst="straightConnector1">
            <a:avLst/>
          </a:prstGeom>
          <a:noFill/>
          <a:ln w="9525" cap="flat" cmpd="sng">
            <a:solidFill>
              <a:srgbClr val="000000"/>
            </a:solidFill>
            <a:prstDash val="solid"/>
            <a:round/>
            <a:headEnd type="none" w="sm" len="sm"/>
            <a:tailEnd type="none" w="sm" len="sm"/>
          </a:ln>
        </p:spPr>
      </p:cxnSp>
      <p:sp>
        <p:nvSpPr>
          <p:cNvPr id="217" name="Google Shape;217;p26"/>
          <p:cNvSpPr txBox="1"/>
          <p:nvPr/>
        </p:nvSpPr>
        <p:spPr>
          <a:xfrm>
            <a:off x="1095840" y="376843"/>
            <a:ext cx="6952320" cy="92333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 sz="5000" i="0" u="none" strike="noStrike" cap="none" dirty="0">
                <a:solidFill>
                  <a:srgbClr val="000000"/>
                </a:solidFill>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Stay Connected!</a:t>
            </a:r>
            <a:endParaRPr sz="7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8E98BA2-423F-A803-211A-15E482F57701}"/>
              </a:ext>
            </a:extLst>
          </p:cNvPr>
          <p:cNvPicPr>
            <a:picLocks noChangeAspect="1"/>
          </p:cNvPicPr>
          <p:nvPr/>
        </p:nvPicPr>
        <p:blipFill>
          <a:blip r:embed="rId4"/>
          <a:stretch>
            <a:fillRect/>
          </a:stretch>
        </p:blipFill>
        <p:spPr>
          <a:xfrm>
            <a:off x="633879" y="1460580"/>
            <a:ext cx="8115301" cy="3346516"/>
          </a:xfrm>
          <a:prstGeom prst="rect">
            <a:avLst/>
          </a:prstGeom>
        </p:spPr>
      </p:pic>
      <p:sp>
        <p:nvSpPr>
          <p:cNvPr id="2" name="TextBox 1">
            <a:extLst>
              <a:ext uri="{FF2B5EF4-FFF2-40B4-BE49-F238E27FC236}">
                <a16:creationId xmlns:a16="http://schemas.microsoft.com/office/drawing/2014/main" id="{BB2F6B38-EC27-DCD6-58AD-46C50708C493}"/>
              </a:ext>
            </a:extLst>
          </p:cNvPr>
          <p:cNvSpPr txBox="1"/>
          <p:nvPr/>
        </p:nvSpPr>
        <p:spPr>
          <a:xfrm>
            <a:off x="3616037" y="4867614"/>
            <a:ext cx="1773381" cy="307777"/>
          </a:xfrm>
          <a:prstGeom prst="rect">
            <a:avLst/>
          </a:prstGeom>
          <a:noFill/>
        </p:spPr>
        <p:txBody>
          <a:bodyPr wrap="square" rtlCol="0">
            <a:spAutoFit/>
          </a:bodyPr>
          <a:lstStyle/>
          <a:p>
            <a:r>
              <a:rPr lang="en-US" dirty="0">
                <a:latin typeface="Cormorant Garamond" panose="020B0604020202020204" charset="0"/>
                <a:ea typeface="Cormorant Garamond" panose="020B0604020202020204" charset="0"/>
              </a:rPr>
              <a:t>www.campbellhigh.net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25027723-F515-B862-360B-DD853F68C308}"/>
            </a:ext>
          </a:extLst>
        </p:cNvPr>
        <p:cNvGrpSpPr/>
        <p:nvPr/>
      </p:nvGrpSpPr>
      <p:grpSpPr>
        <a:xfrm>
          <a:off x="0" y="0"/>
          <a:ext cx="0" cy="0"/>
          <a:chOff x="0" y="0"/>
          <a:chExt cx="0" cy="0"/>
        </a:xfrm>
      </p:grpSpPr>
      <p:sp>
        <p:nvSpPr>
          <p:cNvPr id="247" name="Google Shape;247;p28">
            <a:extLst>
              <a:ext uri="{FF2B5EF4-FFF2-40B4-BE49-F238E27FC236}">
                <a16:creationId xmlns:a16="http://schemas.microsoft.com/office/drawing/2014/main" id="{82E9B2A0-362F-0EB0-7D4E-197E79E58532}"/>
              </a:ext>
            </a:extLst>
          </p:cNvPr>
          <p:cNvSpPr txBox="1"/>
          <p:nvPr/>
        </p:nvSpPr>
        <p:spPr>
          <a:xfrm>
            <a:off x="2041508" y="1763281"/>
            <a:ext cx="5060984" cy="861774"/>
          </a:xfrm>
          <a:prstGeom prst="rect">
            <a:avLst/>
          </a:prstGeom>
          <a:noFill/>
          <a:ln>
            <a:noFill/>
          </a:ln>
        </p:spPr>
        <p:txBody>
          <a:bodyPr spcFirstLastPara="1" wrap="square" lIns="0" tIns="0" rIns="0" bIns="0" anchor="t" anchorCtr="0">
            <a:spAutoFit/>
          </a:bodyPr>
          <a:lstStyle/>
          <a:p>
            <a:pPr lvl="0" algn="ctr">
              <a:lnSpc>
                <a:spcPct val="139998"/>
              </a:lnSpc>
            </a:pPr>
            <a:r>
              <a:rPr lang="en-US" sz="4000" b="1" dirty="0"/>
              <a:t>Questions</a:t>
            </a:r>
            <a:endParaRPr sz="4000" b="1" dirty="0">
              <a:effectLst>
                <a:outerShdw blurRad="38100" dist="38100" dir="2700000" algn="tl">
                  <a:srgbClr val="000000">
                    <a:alpha val="43137"/>
                  </a:srgbClr>
                </a:outerShdw>
              </a:effectLst>
            </a:endParaRPr>
          </a:p>
        </p:txBody>
      </p:sp>
      <p:sp>
        <p:nvSpPr>
          <p:cNvPr id="249" name="Google Shape;249;p28">
            <a:extLst>
              <a:ext uri="{FF2B5EF4-FFF2-40B4-BE49-F238E27FC236}">
                <a16:creationId xmlns:a16="http://schemas.microsoft.com/office/drawing/2014/main" id="{6FC69D16-2FB7-1D28-987C-915A017D0D5C}"/>
              </a:ext>
            </a:extLst>
          </p:cNvPr>
          <p:cNvSpPr/>
          <p:nvPr/>
        </p:nvSpPr>
        <p:spPr>
          <a:xfrm rot="5400000">
            <a:off x="5902888" y="3369592"/>
            <a:ext cx="3524604"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a:extLst>
              <a:ext uri="{FF2B5EF4-FFF2-40B4-BE49-F238E27FC236}">
                <a16:creationId xmlns:a16="http://schemas.microsoft.com/office/drawing/2014/main" id="{2A63937B-19B6-185B-A17B-A35ED31E8691}"/>
              </a:ext>
            </a:extLst>
          </p:cNvPr>
          <p:cNvCxnSpPr/>
          <p:nvPr/>
        </p:nvCxnSpPr>
        <p:spPr>
          <a:xfrm>
            <a:off x="3303745" y="130811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a:extLst>
              <a:ext uri="{FF2B5EF4-FFF2-40B4-BE49-F238E27FC236}">
                <a16:creationId xmlns:a16="http://schemas.microsoft.com/office/drawing/2014/main" id="{C992C550-6061-AF7C-293B-7042ADCEFE8B}"/>
              </a:ext>
            </a:extLst>
          </p:cNvPr>
          <p:cNvCxnSpPr/>
          <p:nvPr/>
        </p:nvCxnSpPr>
        <p:spPr>
          <a:xfrm>
            <a:off x="743463" y="3618080"/>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a:extLst>
              <a:ext uri="{FF2B5EF4-FFF2-40B4-BE49-F238E27FC236}">
                <a16:creationId xmlns:a16="http://schemas.microsoft.com/office/drawing/2014/main" id="{FBF8C4FC-2BA3-5BB7-14FE-C4CEDA13FD9E}"/>
              </a:ext>
            </a:extLst>
          </p:cNvPr>
          <p:cNvCxnSpPr/>
          <p:nvPr/>
        </p:nvCxnSpPr>
        <p:spPr>
          <a:xfrm>
            <a:off x="3303745" y="93053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a:extLst>
              <a:ext uri="{FF2B5EF4-FFF2-40B4-BE49-F238E27FC236}">
                <a16:creationId xmlns:a16="http://schemas.microsoft.com/office/drawing/2014/main" id="{9283D37B-806D-B21A-40F3-023107345627}"/>
              </a:ext>
            </a:extLst>
          </p:cNvPr>
          <p:cNvCxnSpPr/>
          <p:nvPr/>
        </p:nvCxnSpPr>
        <p:spPr>
          <a:xfrm>
            <a:off x="743463" y="3240497"/>
            <a:ext cx="5213804" cy="8390"/>
          </a:xfrm>
          <a:prstGeom prst="straightConnector1">
            <a:avLst/>
          </a:prstGeom>
          <a:noFill/>
          <a:ln w="9525" cap="flat" cmpd="sng">
            <a:solidFill>
              <a:srgbClr val="000000"/>
            </a:solidFill>
            <a:prstDash val="solid"/>
            <a:round/>
            <a:headEnd type="none" w="sm" len="sm"/>
            <a:tailEnd type="none" w="sm" len="sm"/>
          </a:ln>
        </p:spPr>
      </p:cxnSp>
      <p:sp>
        <p:nvSpPr>
          <p:cNvPr id="2" name="Google Shape;162;p23">
            <a:extLst>
              <a:ext uri="{FF2B5EF4-FFF2-40B4-BE49-F238E27FC236}">
                <a16:creationId xmlns:a16="http://schemas.microsoft.com/office/drawing/2014/main" id="{0984425D-D49B-88AC-6490-4817F897F16B}"/>
              </a:ext>
            </a:extLst>
          </p:cNvPr>
          <p:cNvSpPr/>
          <p:nvPr/>
        </p:nvSpPr>
        <p:spPr>
          <a:xfrm rot="5400000">
            <a:off x="-171237" y="267416"/>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519541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9" name="Google Shape;179;p24"/>
          <p:cNvSpPr/>
          <p:nvPr/>
        </p:nvSpPr>
        <p:spPr>
          <a:xfrm rot="5400000">
            <a:off x="7088301" y="3039779"/>
            <a:ext cx="2511538" cy="1575481"/>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 name="Google Shape;162;p23">
            <a:extLst>
              <a:ext uri="{FF2B5EF4-FFF2-40B4-BE49-F238E27FC236}">
                <a16:creationId xmlns:a16="http://schemas.microsoft.com/office/drawing/2014/main" id="{A8F1CC30-BFCD-A602-8D5B-420032009652}"/>
              </a:ext>
            </a:extLst>
          </p:cNvPr>
          <p:cNvSpPr/>
          <p:nvPr/>
        </p:nvSpPr>
        <p:spPr>
          <a:xfrm rot="5400000">
            <a:off x="-484227" y="613586"/>
            <a:ext cx="2460614" cy="1373096"/>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168" name="Google Shape;168;p24"/>
          <p:cNvSpPr txBox="1"/>
          <p:nvPr/>
        </p:nvSpPr>
        <p:spPr>
          <a:xfrm>
            <a:off x="734085" y="1710092"/>
            <a:ext cx="3616305" cy="1938992"/>
          </a:xfrm>
          <a:prstGeom prst="rect">
            <a:avLst/>
          </a:prstGeom>
          <a:noFill/>
          <a:ln>
            <a:noFill/>
          </a:ln>
        </p:spPr>
        <p:txBody>
          <a:bodyPr spcFirstLastPara="1" wrap="square" lIns="0" tIns="0" rIns="0" bIns="0" anchor="t" anchorCtr="0">
            <a:spAutoFit/>
          </a:bodyPr>
          <a:lstStyle/>
          <a:p>
            <a:pPr marL="171450" marR="0" lvl="0" indent="-171450" rtl="0">
              <a:lnSpc>
                <a:spcPct val="100000"/>
              </a:lnSpc>
              <a:spcBef>
                <a:spcPts val="0"/>
              </a:spcBef>
              <a:spcAft>
                <a:spcPts val="0"/>
              </a:spcAft>
              <a:buFont typeface="Arial" panose="020B0604020202020204" pitchFamily="34" charset="0"/>
              <a:buChar char="•"/>
            </a:pPr>
            <a:r>
              <a:rPr lang="en-US" sz="1600" b="1" i="0" u="none" strike="noStrike" cap="none" dirty="0">
                <a:solidFill>
                  <a:srgbClr val="000000"/>
                </a:solidFill>
                <a:latin typeface="Cormorant Garamond" panose="020B0604020202020204" charset="0"/>
                <a:ea typeface="Cormorant Garamond" panose="020B0604020202020204" charset="0"/>
                <a:cs typeface="Nunito"/>
                <a:sym typeface="Nunito"/>
              </a:rPr>
              <a:t>Post-Secondary Options:</a:t>
            </a:r>
          </a:p>
          <a:p>
            <a:pPr marL="285750" lvl="7" indent="-285750">
              <a:buFontTx/>
              <a:buChar char="-"/>
            </a:pPr>
            <a:r>
              <a:rPr lang="en-US" sz="1600" b="1" dirty="0">
                <a:latin typeface="Cormorant Garamond" panose="020B0604020202020204" charset="0"/>
                <a:ea typeface="Cormorant Garamond" panose="020B0604020202020204" charset="0"/>
                <a:cs typeface="Nunito"/>
                <a:sym typeface="Nunito"/>
              </a:rPr>
              <a:t>Workforce/Apprenticeship</a:t>
            </a:r>
          </a:p>
          <a:p>
            <a:pPr marL="285750" lvl="7" indent="-285750">
              <a:buFontTx/>
              <a:buChar char="-"/>
            </a:pPr>
            <a:r>
              <a:rPr lang="en-US" sz="1600" b="1" dirty="0">
                <a:latin typeface="Cormorant Garamond" panose="020B0604020202020204" charset="0"/>
                <a:ea typeface="Cormorant Garamond" panose="020B0604020202020204" charset="0"/>
                <a:cs typeface="Nunito"/>
                <a:sym typeface="Nunito"/>
              </a:rPr>
              <a:t>Military/Armed Forces</a:t>
            </a:r>
          </a:p>
          <a:p>
            <a:pPr marL="285750" lvl="7" indent="-285750">
              <a:buFontTx/>
              <a:buChar char="-"/>
            </a:pPr>
            <a:r>
              <a:rPr lang="en-US" sz="1600" b="1" dirty="0">
                <a:latin typeface="Cormorant Garamond" panose="020B0604020202020204" charset="0"/>
                <a:ea typeface="Cormorant Garamond" panose="020B0604020202020204" charset="0"/>
                <a:cs typeface="Nunito"/>
                <a:sym typeface="Nunito"/>
              </a:rPr>
              <a:t>2-year/Technical College &amp; Trade School</a:t>
            </a:r>
          </a:p>
          <a:p>
            <a:pPr marL="285750" lvl="7" indent="-285750">
              <a:buFontTx/>
              <a:buChar char="-"/>
            </a:pPr>
            <a:r>
              <a:rPr lang="en-US" sz="1600" b="1" dirty="0">
                <a:latin typeface="Cormorant Garamond" panose="020B0604020202020204" charset="0"/>
                <a:ea typeface="Cormorant Garamond" panose="020B0604020202020204" charset="0"/>
                <a:cs typeface="Nunito"/>
                <a:sym typeface="Nunito"/>
              </a:rPr>
              <a:t>4-year College/University</a:t>
            </a:r>
            <a:endParaRPr lang="en-US" sz="1600" b="1" i="0" u="none" strike="noStrike" cap="none" dirty="0">
              <a:solidFill>
                <a:srgbClr val="000000"/>
              </a:solidFill>
              <a:latin typeface="Cormorant Garamond" panose="020B0604020202020204" charset="0"/>
              <a:ea typeface="Cormorant Garamond" panose="020B0604020202020204" charset="0"/>
              <a:cs typeface="Nunito"/>
              <a:sym typeface="Nunito"/>
            </a:endParaRPr>
          </a:p>
          <a:p>
            <a:pPr marL="285750" lvl="2" indent="-285750">
              <a:buFontTx/>
              <a:buChar char="-"/>
            </a:pPr>
            <a:r>
              <a:rPr lang="en-US" sz="1600" b="1" dirty="0">
                <a:latin typeface="Cormorant Garamond" panose="020B0604020202020204" charset="0"/>
                <a:ea typeface="Cormorant Garamond" panose="020B0604020202020204" charset="0"/>
              </a:rPr>
              <a:t>Application Types</a:t>
            </a:r>
          </a:p>
          <a:p>
            <a:pPr marL="285750" lvl="2" indent="-285750">
              <a:buFontTx/>
              <a:buChar char="-"/>
            </a:pPr>
            <a:r>
              <a:rPr lang="en-US" sz="1600" b="1" dirty="0">
                <a:latin typeface="Cormorant Garamond" panose="020B0604020202020204" charset="0"/>
                <a:ea typeface="Cormorant Garamond" panose="020B0604020202020204" charset="0"/>
              </a:rPr>
              <a:t>Application Process</a:t>
            </a:r>
          </a:p>
          <a:p>
            <a:pPr marL="285750" lvl="2" indent="-285750">
              <a:buFontTx/>
              <a:buChar char="-"/>
            </a:pPr>
            <a:endParaRPr lang="en-US" b="1" dirty="0">
              <a:latin typeface="Cormorant Garamond" panose="020B0604020202020204" charset="0"/>
              <a:ea typeface="Cormorant Garamond" panose="020B0604020202020204" charset="0"/>
            </a:endParaRPr>
          </a:p>
        </p:txBody>
      </p:sp>
      <p:sp>
        <p:nvSpPr>
          <p:cNvPr id="169" name="Google Shape;169;p24"/>
          <p:cNvSpPr txBox="1"/>
          <p:nvPr/>
        </p:nvSpPr>
        <p:spPr>
          <a:xfrm>
            <a:off x="1636945" y="1097080"/>
            <a:ext cx="2313476" cy="3231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 b="1" i="0" u="none" strike="noStrike" cap="none">
                <a:solidFill>
                  <a:srgbClr val="000000"/>
                </a:solidFill>
                <a:latin typeface="Cormorant Garamond"/>
                <a:ea typeface="Cormorant Garamond"/>
                <a:cs typeface="Cormorant Garamond"/>
                <a:sym typeface="Cormorant Garamond"/>
              </a:rPr>
              <a:t>PART I</a:t>
            </a:r>
            <a:endParaRPr sz="700"/>
          </a:p>
        </p:txBody>
      </p:sp>
      <p:sp>
        <p:nvSpPr>
          <p:cNvPr id="170" name="Google Shape;170;p24"/>
          <p:cNvSpPr txBox="1"/>
          <p:nvPr/>
        </p:nvSpPr>
        <p:spPr>
          <a:xfrm>
            <a:off x="5017674" y="1644384"/>
            <a:ext cx="3481020" cy="3062377"/>
          </a:xfrm>
          <a:prstGeom prst="rect">
            <a:avLst/>
          </a:prstGeom>
          <a:noFill/>
          <a:ln>
            <a:noFill/>
          </a:ln>
        </p:spPr>
        <p:txBody>
          <a:bodyPr spcFirstLastPara="1" wrap="square" lIns="0" tIns="0" rIns="0" bIns="0" anchor="t" anchorCtr="0">
            <a:spAutoFit/>
          </a:bodyPr>
          <a:lstStyle/>
          <a:p>
            <a:pPr marL="285750" marR="0" lvl="0" indent="-285750" rtl="0">
              <a:lnSpc>
                <a:spcPct val="100000"/>
              </a:lnSpc>
              <a:spcBef>
                <a:spcPts val="0"/>
              </a:spcBef>
              <a:spcAft>
                <a:spcPts val="0"/>
              </a:spcAft>
              <a:buFont typeface="Arial" panose="020B0604020202020204" pitchFamily="34" charset="0"/>
              <a:buChar char="•"/>
            </a:pPr>
            <a:r>
              <a:rPr lang="en-US" sz="1600" b="1" dirty="0">
                <a:latin typeface="Cormorant Garamond" panose="020B0604020202020204" charset="0"/>
                <a:ea typeface="Cormorant Garamond" panose="020B0604020202020204" charset="0"/>
              </a:rPr>
              <a:t>Naviance</a:t>
            </a:r>
          </a:p>
          <a:p>
            <a:pPr marL="285750" indent="-285750">
              <a:buFontTx/>
              <a:buChar char="-"/>
            </a:pPr>
            <a:r>
              <a:rPr lang="en-US" sz="1600" b="1" dirty="0">
                <a:latin typeface="Cormorant Garamond" panose="020B0604020202020204" charset="0"/>
                <a:ea typeface="Cormorant Garamond" panose="020B0604020202020204" charset="0"/>
              </a:rPr>
              <a:t>College Search/Application</a:t>
            </a:r>
          </a:p>
          <a:p>
            <a:pPr marL="285750" indent="-285750">
              <a:buFontTx/>
              <a:buChar char="-"/>
            </a:pPr>
            <a:r>
              <a:rPr lang="en-US" sz="1600" b="1" dirty="0">
                <a:latin typeface="Cormorant Garamond" panose="020B0604020202020204" charset="0"/>
                <a:ea typeface="Cormorant Garamond" panose="020B0604020202020204" charset="0"/>
              </a:rPr>
              <a:t>Common App Matching</a:t>
            </a:r>
          </a:p>
          <a:p>
            <a:pPr marL="285750" indent="-285750">
              <a:buFontTx/>
              <a:buChar char="-"/>
            </a:pPr>
            <a:r>
              <a:rPr lang="en-US" sz="1600" b="1" dirty="0">
                <a:latin typeface="Cormorant Garamond" panose="020B0604020202020204" charset="0"/>
                <a:ea typeface="Cormorant Garamond" panose="020B0604020202020204" charset="0"/>
              </a:rPr>
              <a:t>Letters of Recommendation</a:t>
            </a:r>
          </a:p>
          <a:p>
            <a:pPr marL="285750" indent="-285750">
              <a:buFontTx/>
              <a:buChar char="-"/>
            </a:pPr>
            <a:r>
              <a:rPr lang="en-US" sz="1600" b="1" dirty="0">
                <a:latin typeface="Cormorant Garamond" panose="020B0604020202020204" charset="0"/>
                <a:ea typeface="Cormorant Garamond" panose="020B0604020202020204" charset="0"/>
              </a:rPr>
              <a:t>Official Transcript Request</a:t>
            </a:r>
          </a:p>
          <a:p>
            <a:pPr marL="285750" indent="-285750">
              <a:buFontTx/>
              <a:buChar char="-"/>
            </a:pPr>
            <a:r>
              <a:rPr lang="en-US" sz="1600" b="1" dirty="0">
                <a:latin typeface="Cormorant Garamond" panose="020B0604020202020204" charset="0"/>
                <a:ea typeface="Cormorant Garamond" panose="020B0604020202020204" charset="0"/>
              </a:rPr>
              <a:t>Sending SAT/ACT Scores</a:t>
            </a:r>
          </a:p>
          <a:p>
            <a:pPr marL="285750" indent="-285750">
              <a:buFontTx/>
              <a:buChar char="-"/>
            </a:pPr>
            <a:r>
              <a:rPr lang="en-US" sz="1600" b="1" dirty="0">
                <a:latin typeface="Cormorant Garamond" panose="020B0604020202020204" charset="0"/>
                <a:ea typeface="Cormorant Garamond" panose="020B0604020202020204" charset="0"/>
              </a:rPr>
              <a:t>Sign up for College Visits</a:t>
            </a:r>
          </a:p>
          <a:p>
            <a:pPr marL="285750" indent="-285750">
              <a:buFontTx/>
              <a:buChar char="-"/>
            </a:pPr>
            <a:endParaRPr lang="en-US" sz="1600" b="1" dirty="0">
              <a:latin typeface="Cormorant Garamond" panose="020B0604020202020204" charset="0"/>
              <a:ea typeface="Cormorant Garamond" panose="020B0604020202020204" charset="0"/>
            </a:endParaRPr>
          </a:p>
          <a:p>
            <a:pPr marL="285750" marR="0" lvl="0" indent="-285750" rtl="0">
              <a:lnSpc>
                <a:spcPct val="100000"/>
              </a:lnSpc>
              <a:spcBef>
                <a:spcPts val="0"/>
              </a:spcBef>
              <a:spcAft>
                <a:spcPts val="0"/>
              </a:spcAft>
              <a:buFont typeface="Arial" panose="020B0604020202020204" pitchFamily="34" charset="0"/>
              <a:buChar char="•"/>
            </a:pPr>
            <a:r>
              <a:rPr lang="en-US" sz="1600" b="1" dirty="0">
                <a:latin typeface="Cormorant Garamond" panose="020B0604020202020204" charset="0"/>
                <a:ea typeface="Cormorant Garamond" panose="020B0604020202020204" charset="0"/>
              </a:rPr>
              <a:t>Paying for College </a:t>
            </a:r>
          </a:p>
          <a:p>
            <a:pPr marL="285750" marR="0" lvl="0" indent="-285750" rtl="0">
              <a:lnSpc>
                <a:spcPct val="100000"/>
              </a:lnSpc>
              <a:spcBef>
                <a:spcPts val="0"/>
              </a:spcBef>
              <a:spcAft>
                <a:spcPts val="0"/>
              </a:spcAft>
              <a:buFontTx/>
              <a:buChar char="-"/>
            </a:pPr>
            <a:r>
              <a:rPr lang="en-US" sz="1600" b="1" dirty="0">
                <a:latin typeface="Cormorant Garamond" panose="020B0604020202020204" charset="0"/>
                <a:ea typeface="Cormorant Garamond" panose="020B0604020202020204" charset="0"/>
              </a:rPr>
              <a:t>Scholarship information</a:t>
            </a:r>
          </a:p>
          <a:p>
            <a:pPr marL="285750" marR="0" lvl="0" indent="-285750" rtl="0">
              <a:lnSpc>
                <a:spcPct val="100000"/>
              </a:lnSpc>
              <a:spcBef>
                <a:spcPts val="0"/>
              </a:spcBef>
              <a:spcAft>
                <a:spcPts val="0"/>
              </a:spcAft>
              <a:buFont typeface="Arial" panose="020B0604020202020204" pitchFamily="34" charset="0"/>
              <a:buChar char="•"/>
            </a:pPr>
            <a:r>
              <a:rPr lang="en-US" sz="1600" b="1" dirty="0">
                <a:latin typeface="Cormorant Garamond"/>
                <a:ea typeface="Cormorant Garamond"/>
              </a:rPr>
              <a:t>CAPS Program</a:t>
            </a:r>
          </a:p>
          <a:p>
            <a:pPr marL="285750" marR="0" lvl="0" indent="-285750" rtl="0">
              <a:lnSpc>
                <a:spcPct val="100000"/>
              </a:lnSpc>
              <a:spcBef>
                <a:spcPts val="0"/>
              </a:spcBef>
              <a:spcAft>
                <a:spcPts val="0"/>
              </a:spcAft>
              <a:buFont typeface="Arial" panose="020B0604020202020204" pitchFamily="34" charset="0"/>
              <a:buChar char="•"/>
            </a:pPr>
            <a:r>
              <a:rPr lang="en-US" sz="1600" b="1" dirty="0">
                <a:latin typeface="Cormorant Garamond" panose="020B0604020202020204" charset="0"/>
                <a:ea typeface="Cormorant Garamond" panose="020B0604020202020204" charset="0"/>
              </a:rPr>
              <a:t>Events</a:t>
            </a:r>
          </a:p>
          <a:p>
            <a:pPr marL="171450" marR="0" lvl="0" indent="-171450" rtl="0">
              <a:lnSpc>
                <a:spcPct val="100000"/>
              </a:lnSpc>
              <a:spcBef>
                <a:spcPts val="0"/>
              </a:spcBef>
              <a:spcAft>
                <a:spcPts val="0"/>
              </a:spcAft>
              <a:buFontTx/>
              <a:buChar char="-"/>
            </a:pPr>
            <a:endParaRPr sz="700" dirty="0"/>
          </a:p>
        </p:txBody>
      </p:sp>
      <p:sp>
        <p:nvSpPr>
          <p:cNvPr id="171" name="Google Shape;171;p24"/>
          <p:cNvSpPr txBox="1"/>
          <p:nvPr/>
        </p:nvSpPr>
        <p:spPr>
          <a:xfrm>
            <a:off x="4890212" y="1080546"/>
            <a:ext cx="2570650" cy="3231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500" b="1" i="0" u="none" strike="noStrike" cap="none">
                <a:solidFill>
                  <a:srgbClr val="000000"/>
                </a:solidFill>
                <a:latin typeface="Cormorant Garamond"/>
                <a:ea typeface="Cormorant Garamond"/>
                <a:cs typeface="Cormorant Garamond"/>
                <a:sym typeface="Cormorant Garamond"/>
              </a:rPr>
              <a:t>PART II</a:t>
            </a:r>
            <a:endParaRPr sz="700"/>
          </a:p>
        </p:txBody>
      </p:sp>
      <p:sp>
        <p:nvSpPr>
          <p:cNvPr id="174" name="Google Shape;174;p24"/>
          <p:cNvSpPr txBox="1"/>
          <p:nvPr/>
        </p:nvSpPr>
        <p:spPr>
          <a:xfrm>
            <a:off x="513010" y="148719"/>
            <a:ext cx="8261509" cy="92333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 sz="5000">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Presentation</a:t>
            </a:r>
            <a:r>
              <a:rPr lang="en" sz="5000" b="0" i="0" u="none" strike="noStrike" cap="none">
                <a:solidFill>
                  <a:srgbClr val="000000"/>
                </a:solidFill>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 Overview</a:t>
            </a:r>
            <a:endParaRPr sz="700">
              <a:effectLst>
                <a:outerShdw blurRad="38100" dist="38100" dir="2700000" algn="tl">
                  <a:srgbClr val="000000">
                    <a:alpha val="43137"/>
                  </a:srgbClr>
                </a:outerShdw>
              </a:effectLst>
            </a:endParaRPr>
          </a:p>
        </p:txBody>
      </p:sp>
      <p:cxnSp>
        <p:nvCxnSpPr>
          <p:cNvPr id="175" name="Google Shape;175;p24"/>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176" name="Google Shape;176;p24"/>
          <p:cNvCxnSpPr/>
          <p:nvPr/>
        </p:nvCxnSpPr>
        <p:spPr>
          <a:xfrm>
            <a:off x="513010" y="1051669"/>
            <a:ext cx="8115300" cy="0"/>
          </a:xfrm>
          <a:prstGeom prst="straightConnector1">
            <a:avLst/>
          </a:prstGeom>
          <a:noFill/>
          <a:ln w="9525" cap="flat" cmpd="sng">
            <a:solidFill>
              <a:srgbClr val="000000"/>
            </a:solidFill>
            <a:prstDash val="solid"/>
            <a:round/>
            <a:headEnd type="none" w="sm" len="sm"/>
            <a:tailEnd type="none" w="sm" len="sm"/>
          </a:ln>
        </p:spPr>
      </p:cxnSp>
      <p:cxnSp>
        <p:nvCxnSpPr>
          <p:cNvPr id="177" name="Google Shape;177;p24"/>
          <p:cNvCxnSpPr/>
          <p:nvPr/>
        </p:nvCxnSpPr>
        <p:spPr>
          <a:xfrm>
            <a:off x="513010" y="1483866"/>
            <a:ext cx="8115300" cy="0"/>
          </a:xfrm>
          <a:prstGeom prst="straightConnector1">
            <a:avLst/>
          </a:prstGeom>
          <a:noFill/>
          <a:ln w="9525" cap="flat" cmpd="sng">
            <a:solidFill>
              <a:srgbClr val="000000"/>
            </a:solidFill>
            <a:prstDash val="solid"/>
            <a:round/>
            <a:headEnd type="none" w="sm" len="sm"/>
            <a:tailEnd type="none" w="sm" len="sm"/>
          </a:ln>
        </p:spPr>
      </p:cxnSp>
      <p:cxnSp>
        <p:nvCxnSpPr>
          <p:cNvPr id="3" name="Straight Connector 2">
            <a:extLst>
              <a:ext uri="{FF2B5EF4-FFF2-40B4-BE49-F238E27FC236}">
                <a16:creationId xmlns:a16="http://schemas.microsoft.com/office/drawing/2014/main" id="{CCF153CF-EDF7-421C-AE93-D761F515D892}"/>
              </a:ext>
            </a:extLst>
          </p:cNvPr>
          <p:cNvCxnSpPr>
            <a:cxnSpLocks/>
          </p:cNvCxnSpPr>
          <p:nvPr/>
        </p:nvCxnSpPr>
        <p:spPr>
          <a:xfrm>
            <a:off x="4759024" y="1832705"/>
            <a:ext cx="0" cy="251196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28"/>
          <p:cNvSpPr txBox="1"/>
          <p:nvPr/>
        </p:nvSpPr>
        <p:spPr>
          <a:xfrm>
            <a:off x="2498936" y="1930246"/>
            <a:ext cx="4146127" cy="1551194"/>
          </a:xfrm>
          <a:prstGeom prst="rect">
            <a:avLst/>
          </a:prstGeom>
          <a:noFill/>
          <a:ln>
            <a:noFill/>
          </a:ln>
        </p:spPr>
        <p:txBody>
          <a:bodyPr spcFirstLastPara="1" wrap="square" lIns="0" tIns="0" rIns="0" bIns="0" anchor="t" anchorCtr="0">
            <a:spAutoFit/>
          </a:bodyPr>
          <a:lstStyle/>
          <a:p>
            <a:pPr marL="0" marR="0" lvl="0" indent="0" algn="ctr" rtl="0">
              <a:lnSpc>
                <a:spcPct val="139998"/>
              </a:lnSpc>
              <a:spcBef>
                <a:spcPts val="0"/>
              </a:spcBef>
              <a:spcAft>
                <a:spcPts val="0"/>
              </a:spcAft>
              <a:buNone/>
            </a:pPr>
            <a:r>
              <a:rPr lang="en" sz="3600" b="1" i="0" u="none" strike="noStrike" cap="none" dirty="0">
                <a:solidFill>
                  <a:srgbClr val="000000"/>
                </a:solidFill>
                <a:effectLst>
                  <a:outerShdw blurRad="38100" dist="38100" dir="2700000" algn="tl">
                    <a:srgbClr val="000000">
                      <a:alpha val="43137"/>
                    </a:srgbClr>
                  </a:outerShdw>
                </a:effectLst>
                <a:latin typeface="Cormorant Garamond Light"/>
                <a:ea typeface="Cormorant Garamond Light"/>
                <a:cs typeface="Cormorant Garamond Light"/>
                <a:sym typeface="Cormorant Garamond Light"/>
              </a:rPr>
              <a:t>Post-Secondary Options </a:t>
            </a:r>
            <a:endParaRPr sz="300" b="1" dirty="0">
              <a:effectLst>
                <a:outerShdw blurRad="38100" dist="38100" dir="2700000" algn="tl">
                  <a:srgbClr val="000000">
                    <a:alpha val="43137"/>
                  </a:srgbClr>
                </a:outerShdw>
              </a:effectLst>
            </a:endParaRPr>
          </a:p>
        </p:txBody>
      </p:sp>
      <p:sp>
        <p:nvSpPr>
          <p:cNvPr id="248" name="Google Shape;248;p28"/>
          <p:cNvSpPr/>
          <p:nvPr/>
        </p:nvSpPr>
        <p:spPr>
          <a:xfrm rot="5400000">
            <a:off x="-614631" y="750841"/>
            <a:ext cx="3325637"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
        <p:nvSpPr>
          <p:cNvPr id="249" name="Google Shape;249;p28"/>
          <p:cNvSpPr/>
          <p:nvPr/>
        </p:nvSpPr>
        <p:spPr>
          <a:xfrm rot="5400000">
            <a:off x="6694145" y="2627412"/>
            <a:ext cx="2970790" cy="192892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250" name="Google Shape;250;p28"/>
          <p:cNvCxnSpPr/>
          <p:nvPr/>
        </p:nvCxnSpPr>
        <p:spPr>
          <a:xfrm>
            <a:off x="3415846" y="1930246"/>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1" name="Google Shape;251;p28"/>
          <p:cNvCxnSpPr/>
          <p:nvPr/>
        </p:nvCxnSpPr>
        <p:spPr>
          <a:xfrm>
            <a:off x="743463" y="3844328"/>
            <a:ext cx="5213804" cy="8390"/>
          </a:xfrm>
          <a:prstGeom prst="straightConnector1">
            <a:avLst/>
          </a:prstGeom>
          <a:noFill/>
          <a:ln w="9525" cap="flat" cmpd="sng">
            <a:solidFill>
              <a:srgbClr val="000000"/>
            </a:solidFill>
            <a:prstDash val="solid"/>
            <a:round/>
            <a:headEnd type="none" w="sm" len="sm"/>
            <a:tailEnd type="none" w="sm" len="sm"/>
          </a:ln>
        </p:spPr>
      </p:cxnSp>
      <p:cxnSp>
        <p:nvCxnSpPr>
          <p:cNvPr id="252" name="Google Shape;252;p28"/>
          <p:cNvCxnSpPr/>
          <p:nvPr/>
        </p:nvCxnSpPr>
        <p:spPr>
          <a:xfrm>
            <a:off x="3415846" y="1552663"/>
            <a:ext cx="5213804" cy="8391"/>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28"/>
          <p:cNvCxnSpPr/>
          <p:nvPr/>
        </p:nvCxnSpPr>
        <p:spPr>
          <a:xfrm>
            <a:off x="743463" y="3466745"/>
            <a:ext cx="5213804" cy="8390"/>
          </a:xfrm>
          <a:prstGeom prst="straightConnector1">
            <a:avLst/>
          </a:prstGeom>
          <a:noFill/>
          <a:ln w="9525" cap="flat" cmpd="sng">
            <a:solidFill>
              <a:srgbClr val="000000"/>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3" name="Google Shape;162;p23">
            <a:extLst>
              <a:ext uri="{FF2B5EF4-FFF2-40B4-BE49-F238E27FC236}">
                <a16:creationId xmlns:a16="http://schemas.microsoft.com/office/drawing/2014/main" id="{F78BC936-5069-B2D9-CD5B-23DEC2C4D910}"/>
              </a:ext>
            </a:extLst>
          </p:cNvPr>
          <p:cNvSpPr/>
          <p:nvPr/>
        </p:nvSpPr>
        <p:spPr>
          <a:xfrm rot="5400000">
            <a:off x="6725861" y="2680840"/>
            <a:ext cx="2970534" cy="1822171"/>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714228"/>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Workforce/Apprenticeship</a:t>
            </a:r>
            <a:endParaRPr sz="300"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82BA2685-2D24-481F-99C5-BD1E6AEA62DB}"/>
              </a:ext>
            </a:extLst>
          </p:cNvPr>
          <p:cNvSpPr txBox="1"/>
          <p:nvPr/>
        </p:nvSpPr>
        <p:spPr>
          <a:xfrm>
            <a:off x="782593" y="1565690"/>
            <a:ext cx="7715730" cy="2800767"/>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Cormorant Garamond" panose="020B0604020202020204" charset="0"/>
                <a:ea typeface="Cormorant Garamond" panose="020B0604020202020204" charset="0"/>
              </a:rPr>
              <a:t>Training</a:t>
            </a:r>
            <a:r>
              <a:rPr lang="en-US" sz="1600" dirty="0">
                <a:latin typeface="Cormorant Garamond" panose="020B0604020202020204" charset="0"/>
                <a:ea typeface="Cormorant Garamond" panose="020B0604020202020204" charset="0"/>
              </a:rPr>
              <a:t> (provided by an employer)</a:t>
            </a:r>
          </a:p>
          <a:p>
            <a:r>
              <a:rPr lang="en-US" sz="1600" b="1" dirty="0">
                <a:latin typeface="Cormorant Garamond" panose="020B0604020202020204" charset="0"/>
                <a:ea typeface="Cormorant Garamond" panose="020B0604020202020204" charset="0"/>
              </a:rPr>
              <a:t>	On-the-job </a:t>
            </a:r>
          </a:p>
          <a:p>
            <a:r>
              <a:rPr lang="en-US" sz="1600" b="1" dirty="0">
                <a:latin typeface="Cormorant Garamond" panose="020B0604020202020204" charset="0"/>
                <a:ea typeface="Cormorant Garamond" panose="020B0604020202020204" charset="0"/>
              </a:rPr>
              <a:t>	short-term </a:t>
            </a:r>
          </a:p>
          <a:p>
            <a:r>
              <a:rPr lang="en-US" sz="1600" b="1" dirty="0">
                <a:latin typeface="Cormorant Garamond" panose="020B0604020202020204" charset="0"/>
                <a:ea typeface="Cormorant Garamond" panose="020B0604020202020204" charset="0"/>
              </a:rPr>
              <a:t>	long-term</a:t>
            </a:r>
            <a:endParaRPr lang="en-US" sz="1600" dirty="0">
              <a:latin typeface="Cormorant Garamond" panose="020B0604020202020204" charset="0"/>
              <a:ea typeface="Cormorant Garamond" panose="020B0604020202020204" charset="0"/>
            </a:endParaRPr>
          </a:p>
          <a:p>
            <a:endParaRPr lang="en-US" sz="1600"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dirty="0">
                <a:latin typeface="Cormorant Garamond" panose="020B0604020202020204" charset="0"/>
                <a:ea typeface="Cormorant Garamond" panose="020B0604020202020204" charset="0"/>
              </a:rPr>
              <a:t>Training can last 1 - 5 years, </a:t>
            </a:r>
            <a:r>
              <a:rPr lang="en-US" sz="1600" b="1" dirty="0">
                <a:latin typeface="Cormorant Garamond" panose="020B0604020202020204" charset="0"/>
                <a:ea typeface="Cormorant Garamond" panose="020B0604020202020204" charset="0"/>
              </a:rPr>
              <a:t>often paid</a:t>
            </a:r>
            <a:r>
              <a:rPr lang="en-US" sz="1600" dirty="0">
                <a:latin typeface="Cormorant Garamond" panose="020B0604020202020204" charset="0"/>
                <a:ea typeface="Cormorant Garamond" panose="020B0604020202020204" charset="0"/>
              </a:rPr>
              <a:t>.</a:t>
            </a:r>
          </a:p>
          <a:p>
            <a:pPr marL="285750" indent="-285750">
              <a:buFont typeface="Arial" panose="020B0604020202020204" pitchFamily="34" charset="0"/>
              <a:buChar char="•"/>
            </a:pPr>
            <a:endParaRPr lang="en-US" sz="1600"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dirty="0">
                <a:latin typeface="Cormorant Garamond" panose="020B0604020202020204" charset="0"/>
                <a:ea typeface="Cormorant Garamond" panose="020B0604020202020204" charset="0"/>
              </a:rPr>
              <a:t>The completion of an apprenticeship is generally associated with skilled labor.</a:t>
            </a:r>
          </a:p>
          <a:p>
            <a:pPr marL="285750" indent="-285750">
              <a:buFont typeface="Arial" panose="020B0604020202020204" pitchFamily="34" charset="0"/>
              <a:buChar char="•"/>
            </a:pPr>
            <a:endParaRPr lang="en-US" sz="1600" dirty="0">
              <a:latin typeface="Cormorant Garamond" panose="020B0604020202020204" charset="0"/>
              <a:ea typeface="Cormorant Garamond" panose="020B0604020202020204" charset="0"/>
            </a:endParaRPr>
          </a:p>
          <a:p>
            <a:pPr marL="285750" indent="-285750">
              <a:buFont typeface="Arial" panose="020B0604020202020204" pitchFamily="34" charset="0"/>
              <a:buChar char="•"/>
            </a:pPr>
            <a:r>
              <a:rPr lang="en-US" sz="1600" dirty="0">
                <a:latin typeface="Cormorant Garamond" panose="020B0604020202020204" charset="0"/>
                <a:ea typeface="Cormorant Garamond" panose="020B0604020202020204" charset="0"/>
              </a:rPr>
              <a:t>These kinds of programs </a:t>
            </a:r>
            <a:r>
              <a:rPr lang="en-US" sz="1600" b="1" dirty="0">
                <a:latin typeface="Cormorant Garamond" panose="020B0604020202020204" charset="0"/>
                <a:ea typeface="Cormorant Garamond" panose="020B0604020202020204" charset="0"/>
              </a:rPr>
              <a:t>can lead to secure and well-paying jobs without the need for any college expenses</a:t>
            </a:r>
            <a:r>
              <a:rPr lang="en-US" sz="1600" dirty="0">
                <a:latin typeface="Cormorant Garamond" panose="020B0604020202020204" charset="0"/>
                <a:ea typeface="Cormorant Garamond" panose="020B0604020202020204" charset="0"/>
              </a:rPr>
              <a:t>.</a:t>
            </a:r>
          </a:p>
        </p:txBody>
      </p:sp>
      <p:sp>
        <p:nvSpPr>
          <p:cNvPr id="2" name="Google Shape;162;p23">
            <a:extLst>
              <a:ext uri="{FF2B5EF4-FFF2-40B4-BE49-F238E27FC236}">
                <a16:creationId xmlns:a16="http://schemas.microsoft.com/office/drawing/2014/main" id="{B5DC9646-6932-7193-8E68-BAF3E36A3518}"/>
              </a:ext>
            </a:extLst>
          </p:cNvPr>
          <p:cNvSpPr/>
          <p:nvPr/>
        </p:nvSpPr>
        <p:spPr>
          <a:xfrm rot="5400000">
            <a:off x="-607231" y="642593"/>
            <a:ext cx="2800767" cy="1515580"/>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51874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5" name="Google Shape;162;p23" descr="A black and white background with white dots&#10;&#10;AI-generated content may be incorrect.">
            <a:extLst>
              <a:ext uri="{FF2B5EF4-FFF2-40B4-BE49-F238E27FC236}">
                <a16:creationId xmlns:a16="http://schemas.microsoft.com/office/drawing/2014/main" id="{58E89080-C137-F11F-EFC5-D42ABC169182}"/>
              </a:ext>
            </a:extLst>
          </p:cNvPr>
          <p:cNvSpPr/>
          <p:nvPr/>
        </p:nvSpPr>
        <p:spPr>
          <a:xfrm rot="5400000">
            <a:off x="6153835" y="824829"/>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3">
              <a:alphaModFix/>
            </a:blip>
            <a:stretch>
              <a:fillRect/>
            </a:stretch>
          </a:blipFill>
          <a:ln>
            <a:noFill/>
          </a:ln>
        </p:spPr>
        <p:txBody>
          <a:bodyPr/>
          <a:lstStyle/>
          <a:p>
            <a:endParaRPr lang="en-US"/>
          </a:p>
        </p:txBody>
      </p:sp>
      <p:pic>
        <p:nvPicPr>
          <p:cNvPr id="3" name="Picture 2" descr="A group of badges with different colors">
            <a:extLst>
              <a:ext uri="{FF2B5EF4-FFF2-40B4-BE49-F238E27FC236}">
                <a16:creationId xmlns:a16="http://schemas.microsoft.com/office/drawing/2014/main" id="{5C5EF346-47CD-F8EF-5D51-0BFEF149728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121477" y="145689"/>
            <a:ext cx="1891654" cy="1293364"/>
          </a:xfrm>
          <a:prstGeom prst="rect">
            <a:avLst/>
          </a:prstGeom>
        </p:spPr>
      </p:pic>
      <p:cxnSp>
        <p:nvCxnSpPr>
          <p:cNvPr id="445" name="Google Shape;445;p38"/>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p:cNvCxnSpPr>
            <a:cxnSpLocks/>
          </p:cNvCxnSpPr>
          <p:nvPr/>
        </p:nvCxnSpPr>
        <p:spPr>
          <a:xfrm>
            <a:off x="514350" y="654699"/>
            <a:ext cx="6373354"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p:cNvSpPr txBox="1"/>
          <p:nvPr/>
        </p:nvSpPr>
        <p:spPr>
          <a:xfrm>
            <a:off x="1590355" y="-34475"/>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dirty="0">
                <a:effectLst>
                  <a:outerShdw blurRad="38100" dist="38100" dir="2700000" algn="tl">
                    <a:srgbClr val="000000">
                      <a:alpha val="43137"/>
                    </a:srgbClr>
                  </a:outerShdw>
                </a:effectLst>
                <a:latin typeface="Cormorant Garamond Light"/>
                <a:ea typeface="Cormorant Garamond Light"/>
                <a:sym typeface="Cormorant Garamond Light"/>
              </a:rPr>
              <a:t>Military/Armed Forces</a:t>
            </a:r>
            <a:endParaRPr sz="3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689795A1-C941-4EA1-9A8C-7AD7A2CFCA6B}"/>
              </a:ext>
            </a:extLst>
          </p:cNvPr>
          <p:cNvSpPr txBox="1"/>
          <p:nvPr/>
        </p:nvSpPr>
        <p:spPr>
          <a:xfrm>
            <a:off x="514350" y="792371"/>
            <a:ext cx="8498781" cy="4031873"/>
          </a:xfrm>
          <a:prstGeom prst="rect">
            <a:avLst/>
          </a:prstGeom>
          <a:noFill/>
        </p:spPr>
        <p:txBody>
          <a:bodyPr wrap="square" lIns="91440" tIns="45720" rIns="91440" bIns="45720" anchor="t">
            <a:spAutoFit/>
          </a:bodyPr>
          <a:lstStyle/>
          <a:p>
            <a:pPr marL="285750" lvl="7" indent="-285750">
              <a:buFont typeface="Arial" panose="020B0604020202020204" pitchFamily="34" charset="0"/>
              <a:buChar char="•"/>
            </a:pPr>
            <a:r>
              <a:rPr lang="en-US" sz="1600" dirty="0">
                <a:latin typeface="Cormorant Garamond" panose="020B0604020202020204" charset="0"/>
                <a:ea typeface="Cormorant Garamond" panose="020B0604020202020204" charset="0"/>
                <a:sym typeface="Nunito"/>
              </a:rPr>
              <a:t>The five branches are: </a:t>
            </a:r>
            <a:r>
              <a:rPr lang="en-US" sz="1600" b="1" dirty="0">
                <a:latin typeface="Cormorant Garamond" panose="020B0604020202020204" charset="0"/>
                <a:ea typeface="Cormorant Garamond" panose="020B0604020202020204" charset="0"/>
                <a:sym typeface="Nunito"/>
              </a:rPr>
              <a:t>Air Force, Army, Coast Guard, Marine Corps, Navy</a:t>
            </a:r>
          </a:p>
          <a:p>
            <a:pPr lvl="7"/>
            <a:r>
              <a:rPr lang="en-US" sz="1600" b="0" i="0" dirty="0">
                <a:solidFill>
                  <a:srgbClr val="1B1B1B"/>
                </a:solidFill>
                <a:effectLst/>
                <a:latin typeface="Cormorant Garamond" panose="020B0604020202020204" charset="0"/>
                <a:ea typeface="Cormorant Garamond" panose="020B0604020202020204" charset="0"/>
              </a:rPr>
              <a:t>	</a:t>
            </a:r>
            <a:r>
              <a:rPr lang="en-US" sz="1600" dirty="0">
                <a:latin typeface="Cormorant Garamond" panose="020B0604020202020204" charset="0"/>
                <a:ea typeface="Cormorant Garamond" panose="020B0604020202020204" charset="0"/>
              </a:rPr>
              <a:t>- Reserve &amp; National Guard are various options within</a:t>
            </a:r>
          </a:p>
          <a:p>
            <a:pPr marL="285750" lvl="7" indent="-285750">
              <a:buFont typeface="Arial" panose="020B0604020202020204" pitchFamily="34" charset="0"/>
              <a:buChar char="•"/>
            </a:pPr>
            <a:endParaRPr lang="en-US" sz="1600" dirty="0">
              <a:latin typeface="Cormorant Garamond" panose="020B0604020202020204" charset="0"/>
              <a:ea typeface="Cormorant Garamond" panose="020B0604020202020204" charset="0"/>
            </a:endParaRPr>
          </a:p>
          <a:p>
            <a:pPr marL="285750" lvl="7" indent="-285750">
              <a:buFont typeface="Arial" panose="020B0604020202020204" pitchFamily="34" charset="0"/>
              <a:buChar char="•"/>
            </a:pPr>
            <a:r>
              <a:rPr lang="en-US" sz="1600" dirty="0">
                <a:latin typeface="Cormorant Garamond" panose="020B0604020202020204" charset="0"/>
                <a:ea typeface="Cormorant Garamond" panose="020B0604020202020204" charset="0"/>
              </a:rPr>
              <a:t>Every branch of the military sets its own standards for enlisting, so learn about the specific requirements for each, i.e.:</a:t>
            </a:r>
          </a:p>
          <a:p>
            <a:pPr lvl="7"/>
            <a:r>
              <a:rPr lang="en-US" sz="1600" dirty="0">
                <a:latin typeface="Cormorant Garamond" panose="020B0604020202020204" charset="0"/>
                <a:ea typeface="Cormorant Garamond" panose="020B0604020202020204" charset="0"/>
                <a:sym typeface="Nunito"/>
              </a:rPr>
              <a:t>	</a:t>
            </a:r>
            <a:r>
              <a:rPr lang="en-US" dirty="0">
                <a:latin typeface="Cormorant Garamond" panose="020B0604020202020204" charset="0"/>
                <a:ea typeface="Cormorant Garamond" panose="020B0604020202020204" charset="0"/>
                <a:sym typeface="Nunito"/>
              </a:rPr>
              <a:t>- Citizenship &amp; Residency</a:t>
            </a:r>
          </a:p>
          <a:p>
            <a:pPr lvl="7"/>
            <a:r>
              <a:rPr lang="en-US" dirty="0">
                <a:latin typeface="Cormorant Garamond" panose="020B0604020202020204" charset="0"/>
                <a:ea typeface="Cormorant Garamond" panose="020B0604020202020204" charset="0"/>
                <a:sym typeface="Nunito"/>
              </a:rPr>
              <a:t>	- Age limits</a:t>
            </a:r>
          </a:p>
          <a:p>
            <a:pPr lvl="7"/>
            <a:r>
              <a:rPr lang="en-US" dirty="0">
                <a:latin typeface="Cormorant Garamond" panose="020B0604020202020204" charset="0"/>
                <a:ea typeface="Cormorant Garamond" panose="020B0604020202020204" charset="0"/>
                <a:sym typeface="Nunito"/>
              </a:rPr>
              <a:t>	- Education: </a:t>
            </a:r>
            <a:r>
              <a:rPr lang="en-US" b="1" i="1" dirty="0">
                <a:latin typeface="Cormorant Garamond" panose="020B0604020202020204" charset="0"/>
                <a:ea typeface="Cormorant Garamond" panose="020B0604020202020204" charset="0"/>
              </a:rPr>
              <a:t>You must have a high school or general equivalency diploma (GED); must have a </a:t>
            </a:r>
          </a:p>
          <a:p>
            <a:pPr lvl="7"/>
            <a:r>
              <a:rPr lang="en-US" b="1" i="1" dirty="0">
                <a:latin typeface="Cormorant Garamond" panose="020B0604020202020204" charset="0"/>
                <a:ea typeface="Cormorant Garamond" panose="020B0604020202020204" charset="0"/>
              </a:rPr>
              <a:t>	degree from a four-year college to join as an officer</a:t>
            </a:r>
          </a:p>
          <a:p>
            <a:pPr lvl="7"/>
            <a:r>
              <a:rPr lang="en-US" dirty="0">
                <a:latin typeface="Cormorant Garamond" panose="020B0604020202020204" charset="0"/>
                <a:ea typeface="Cormorant Garamond" panose="020B0604020202020204" charset="0"/>
                <a:sym typeface="Nunito"/>
              </a:rPr>
              <a:t>	-Testing Requirements: </a:t>
            </a:r>
            <a:r>
              <a:rPr lang="en-US" b="1" i="1" dirty="0">
                <a:solidFill>
                  <a:schemeClr val="tx1"/>
                </a:solidFill>
                <a:latin typeface="Cormorant Garamond" panose="020B0604020202020204" charset="0"/>
                <a:ea typeface="Cormorant Garamond" panose="020B0604020202020204" charset="0"/>
              </a:rPr>
              <a:t>Armed Services Vocational Aptitude Battery (ASVAB) TBA @ CHS</a:t>
            </a:r>
          </a:p>
          <a:p>
            <a:pPr lvl="7"/>
            <a:r>
              <a:rPr lang="en-US" dirty="0">
                <a:latin typeface="Cormorant Garamond" panose="020B0604020202020204" charset="0"/>
                <a:ea typeface="Cormorant Garamond" panose="020B0604020202020204" charset="0"/>
                <a:sym typeface="Nunito"/>
              </a:rPr>
              <a:t>	-Physical &amp; Medical Requirements</a:t>
            </a:r>
          </a:p>
          <a:p>
            <a:pPr lvl="7"/>
            <a:endParaRPr lang="en-US" sz="1600" dirty="0">
              <a:latin typeface="Cormorant Garamond" panose="020B0604020202020204" charset="0"/>
              <a:ea typeface="Cormorant Garamond" panose="020B0604020202020204" charset="0"/>
              <a:sym typeface="Nunito"/>
            </a:endParaRPr>
          </a:p>
          <a:p>
            <a:pPr marL="285750" lvl="7" indent="-285750">
              <a:buFont typeface="Arial" panose="020B0604020202020204" pitchFamily="34" charset="0"/>
              <a:buChar char="•"/>
            </a:pPr>
            <a:r>
              <a:rPr lang="en-US" sz="1600" dirty="0">
                <a:latin typeface="Cormorant Garamond"/>
                <a:ea typeface="Cormorant Garamond"/>
                <a:sym typeface="Nunito"/>
              </a:rPr>
              <a:t>In general, students need to: (1) Make contact with a branch recruiter, (2) take the ASVAB, (3) graduate, and (4) request their final high school transcript</a:t>
            </a:r>
            <a:endParaRPr lang="en-US" sz="1600" dirty="0">
              <a:latin typeface="Cormorant Garamond"/>
              <a:ea typeface="Cormorant Garamond"/>
            </a:endParaRPr>
          </a:p>
          <a:p>
            <a:pPr lvl="7"/>
            <a:endParaRPr lang="en-US" sz="1600" dirty="0">
              <a:latin typeface="Cormorant Garamond" panose="020B0604020202020204" charset="0"/>
              <a:ea typeface="Cormorant Garamond" panose="020B0604020202020204" charset="0"/>
              <a:sym typeface="Nunito"/>
            </a:endParaRPr>
          </a:p>
          <a:p>
            <a:pPr marL="285750" lvl="7" indent="-285750">
              <a:buFont typeface="Arial" panose="020B0604020202020204" pitchFamily="34" charset="0"/>
              <a:buChar char="•"/>
            </a:pPr>
            <a:r>
              <a:rPr lang="en-US" sz="1600" dirty="0">
                <a:latin typeface="Cormorant Garamond"/>
                <a:ea typeface="Cormorant Garamond"/>
                <a:sym typeface="Nunito"/>
              </a:rPr>
              <a:t>Additional information can be found online at: </a:t>
            </a:r>
            <a:r>
              <a:rPr lang="en-US" sz="1600" dirty="0">
                <a:solidFill>
                  <a:srgbClr val="0070C0"/>
                </a:solidFill>
                <a:latin typeface="Cormorant Garamond"/>
                <a:ea typeface="Cormorant Garamond"/>
                <a:sym typeface="Nunito"/>
                <a:hlinkClick r:id="rId6">
                  <a:extLst>
                    <a:ext uri="{A12FA001-AC4F-418D-AE19-62706E023703}">
                      <ahyp:hlinkClr xmlns:ahyp="http://schemas.microsoft.com/office/drawing/2018/hyperlinkcolor" val="tx"/>
                    </a:ext>
                  </a:extLst>
                </a:hlinkClick>
              </a:rPr>
              <a:t>https://www.usa.gov/military-requirements</a:t>
            </a:r>
            <a:r>
              <a:rPr lang="en-US" sz="1600" dirty="0">
                <a:solidFill>
                  <a:srgbClr val="0070C0"/>
                </a:solidFill>
                <a:latin typeface="Cormorant Garamond"/>
                <a:ea typeface="Cormorant Garamond"/>
                <a:sym typeface="Nunito"/>
              </a:rPr>
              <a:t>  </a:t>
            </a:r>
            <a:endParaRPr lang="en-US" sz="1600" dirty="0">
              <a:solidFill>
                <a:srgbClr val="0070C0"/>
              </a:solidFill>
              <a:latin typeface="Cormorant Garamond"/>
              <a:ea typeface="Cormorant Garamond"/>
            </a:endParaRPr>
          </a:p>
        </p:txBody>
      </p:sp>
      <p:sp>
        <p:nvSpPr>
          <p:cNvPr id="4" name="TextBox 3">
            <a:extLst>
              <a:ext uri="{FF2B5EF4-FFF2-40B4-BE49-F238E27FC236}">
                <a16:creationId xmlns:a16="http://schemas.microsoft.com/office/drawing/2014/main" id="{052CC1DE-BB83-BE05-C0F0-6F2DC62D1395}"/>
              </a:ext>
            </a:extLst>
          </p:cNvPr>
          <p:cNvSpPr txBox="1"/>
          <p:nvPr/>
        </p:nvSpPr>
        <p:spPr>
          <a:xfrm>
            <a:off x="810597" y="5143500"/>
            <a:ext cx="7522806" cy="230832"/>
          </a:xfrm>
          <a:prstGeom prst="rect">
            <a:avLst/>
          </a:prstGeom>
          <a:noFill/>
        </p:spPr>
        <p:txBody>
          <a:bodyPr wrap="square" rtlCol="0">
            <a:spAutoFit/>
          </a:bodyPr>
          <a:lstStyle/>
          <a:p>
            <a:r>
              <a:rPr lang="en-US" sz="900">
                <a:hlinkClick r:id="rId5" tooltip="https://arkansasgopwing.blogspot.com/2020/07/the-60th-annual-ndaa-supports-robust-us.html"/>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411813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A45A37AC-D5A0-B52F-0B67-55F5DF874D42}"/>
            </a:ext>
          </a:extLst>
        </p:cNvPr>
        <p:cNvGrpSpPr/>
        <p:nvPr/>
      </p:nvGrpSpPr>
      <p:grpSpPr>
        <a:xfrm>
          <a:off x="0" y="0"/>
          <a:ext cx="0" cy="0"/>
          <a:chOff x="0" y="0"/>
          <a:chExt cx="0" cy="0"/>
        </a:xfrm>
      </p:grpSpPr>
      <p:cxnSp>
        <p:nvCxnSpPr>
          <p:cNvPr id="445" name="Google Shape;445;p38">
            <a:extLst>
              <a:ext uri="{FF2B5EF4-FFF2-40B4-BE49-F238E27FC236}">
                <a16:creationId xmlns:a16="http://schemas.microsoft.com/office/drawing/2014/main" id="{D9827813-C84F-443B-92A2-8252DBF4C18A}"/>
              </a:ext>
            </a:extLst>
          </p:cNvPr>
          <p:cNvCxnSpPr/>
          <p:nvPr/>
        </p:nvCxnSpPr>
        <p:spPr>
          <a:xfrm>
            <a:off x="514350" y="4786724"/>
            <a:ext cx="8115300" cy="0"/>
          </a:xfrm>
          <a:prstGeom prst="straightConnector1">
            <a:avLst/>
          </a:prstGeom>
          <a:noFill/>
          <a:ln w="9525" cap="flat" cmpd="sng">
            <a:solidFill>
              <a:srgbClr val="000000"/>
            </a:solidFill>
            <a:prstDash val="solid"/>
            <a:round/>
            <a:headEnd type="none" w="sm" len="sm"/>
            <a:tailEnd type="none" w="sm" len="sm"/>
          </a:ln>
        </p:spPr>
      </p:cxnSp>
      <p:cxnSp>
        <p:nvCxnSpPr>
          <p:cNvPr id="448" name="Google Shape;448;p38">
            <a:extLst>
              <a:ext uri="{FF2B5EF4-FFF2-40B4-BE49-F238E27FC236}">
                <a16:creationId xmlns:a16="http://schemas.microsoft.com/office/drawing/2014/main" id="{B4278790-CB2F-15C7-BF23-EFDB38E9A7D9}"/>
              </a:ext>
            </a:extLst>
          </p:cNvPr>
          <p:cNvCxnSpPr/>
          <p:nvPr/>
        </p:nvCxnSpPr>
        <p:spPr>
          <a:xfrm>
            <a:off x="514350" y="654699"/>
            <a:ext cx="8115300" cy="0"/>
          </a:xfrm>
          <a:prstGeom prst="straightConnector1">
            <a:avLst/>
          </a:prstGeom>
          <a:noFill/>
          <a:ln w="9525" cap="flat" cmpd="sng">
            <a:solidFill>
              <a:srgbClr val="000000"/>
            </a:solidFill>
            <a:prstDash val="solid"/>
            <a:round/>
            <a:headEnd type="none" w="sm" len="sm"/>
            <a:tailEnd type="none" w="sm" len="sm"/>
          </a:ln>
        </p:spPr>
      </p:cxnSp>
      <p:sp>
        <p:nvSpPr>
          <p:cNvPr id="449" name="Google Shape;449;p38">
            <a:extLst>
              <a:ext uri="{FF2B5EF4-FFF2-40B4-BE49-F238E27FC236}">
                <a16:creationId xmlns:a16="http://schemas.microsoft.com/office/drawing/2014/main" id="{7EC127D9-51BC-66DE-4EC0-D9440BD870D0}"/>
              </a:ext>
            </a:extLst>
          </p:cNvPr>
          <p:cNvSpPr txBox="1"/>
          <p:nvPr/>
        </p:nvSpPr>
        <p:spPr>
          <a:xfrm>
            <a:off x="1590355" y="-34475"/>
            <a:ext cx="5963290" cy="664797"/>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a:effectLst>
                  <a:outerShdw blurRad="38100" dist="38100" dir="2700000" algn="tl">
                    <a:srgbClr val="000000">
                      <a:alpha val="43137"/>
                    </a:srgbClr>
                  </a:outerShdw>
                </a:effectLst>
                <a:latin typeface="Cormorant Garamond Light"/>
                <a:ea typeface="Cormorant Garamond Light"/>
                <a:sym typeface="Cormorant Garamond Light"/>
              </a:rPr>
              <a:t>Military/Armed Forces</a:t>
            </a:r>
            <a:endParaRPr sz="30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1EB4CDD8-F353-3E14-F093-6028BB33AFD6}"/>
              </a:ext>
            </a:extLst>
          </p:cNvPr>
          <p:cNvPicPr>
            <a:picLocks noChangeAspect="1"/>
          </p:cNvPicPr>
          <p:nvPr/>
        </p:nvPicPr>
        <p:blipFill>
          <a:blip r:embed="rId3"/>
          <a:stretch>
            <a:fillRect/>
          </a:stretch>
        </p:blipFill>
        <p:spPr>
          <a:xfrm>
            <a:off x="3187371" y="1054456"/>
            <a:ext cx="3217164" cy="3283755"/>
          </a:xfrm>
          <a:prstGeom prst="rect">
            <a:avLst/>
          </a:prstGeom>
        </p:spPr>
      </p:pic>
      <p:sp>
        <p:nvSpPr>
          <p:cNvPr id="4" name="Google Shape;162;p23">
            <a:extLst>
              <a:ext uri="{FF2B5EF4-FFF2-40B4-BE49-F238E27FC236}">
                <a16:creationId xmlns:a16="http://schemas.microsoft.com/office/drawing/2014/main" id="{2E1E536B-CD7B-25A0-9CE7-D98B6A10AF3B}"/>
              </a:ext>
            </a:extLst>
          </p:cNvPr>
          <p:cNvSpPr/>
          <p:nvPr/>
        </p:nvSpPr>
        <p:spPr>
          <a:xfrm rot="5400000">
            <a:off x="-628968" y="674434"/>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162;p23">
            <a:extLst>
              <a:ext uri="{FF2B5EF4-FFF2-40B4-BE49-F238E27FC236}">
                <a16:creationId xmlns:a16="http://schemas.microsoft.com/office/drawing/2014/main" id="{753DC9F9-38D4-0D1C-51FB-38C1CBAF9746}"/>
              </a:ext>
            </a:extLst>
          </p:cNvPr>
          <p:cNvSpPr/>
          <p:nvPr/>
        </p:nvSpPr>
        <p:spPr>
          <a:xfrm rot="5400000">
            <a:off x="6342704" y="2337362"/>
            <a:ext cx="3430266" cy="2081397"/>
          </a:xfrm>
          <a:custGeom>
            <a:avLst/>
            <a:gdLst/>
            <a:ahLst/>
            <a:cxnLst/>
            <a:rect l="l" t="t" r="r" b="b"/>
            <a:pathLst>
              <a:path w="7049207" h="3857839" extrusionOk="0">
                <a:moveTo>
                  <a:pt x="0" y="0"/>
                </a:moveTo>
                <a:lnTo>
                  <a:pt x="7049207" y="0"/>
                </a:lnTo>
                <a:lnTo>
                  <a:pt x="7049207" y="3857839"/>
                </a:lnTo>
                <a:lnTo>
                  <a:pt x="0" y="3857839"/>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408544298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b97b79-244b-4905-aebe-1145fc720376" xsi:nil="true"/>
    <lcf76f155ced4ddcb4097134ff3c332f xmlns="8fa347ec-8df3-4c92-b96a-d8cbc7281c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A513538D812F468681E0A3C6E01643" ma:contentTypeVersion="18" ma:contentTypeDescription="Create a new document." ma:contentTypeScope="" ma:versionID="a6e69cc00f83a4cadbe7d66a509f8bf3">
  <xsd:schema xmlns:xsd="http://www.w3.org/2001/XMLSchema" xmlns:xs="http://www.w3.org/2001/XMLSchema" xmlns:p="http://schemas.microsoft.com/office/2006/metadata/properties" xmlns:ns2="8fa347ec-8df3-4c92-b96a-d8cbc7281c31" xmlns:ns3="dab97b79-244b-4905-aebe-1145fc720376" targetNamespace="http://schemas.microsoft.com/office/2006/metadata/properties" ma:root="true" ma:fieldsID="441f400ada39c9dbb5d3cf7767769927" ns2:_="" ns3:_="">
    <xsd:import namespace="8fa347ec-8df3-4c92-b96a-d8cbc7281c31"/>
    <xsd:import namespace="dab97b79-244b-4905-aebe-1145fc720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a347ec-8df3-4c92-b96a-d8cbc7281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2358ff1-2e0e-433d-bfb0-121866fdb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b97b79-244b-4905-aebe-1145fc7203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2e2be5-f0d6-4f92-ba32-f1e1c203db7b}" ma:internalName="TaxCatchAll" ma:showField="CatchAllData" ma:web="dab97b79-244b-4905-aebe-1145fc720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42857E-8BFF-4B90-B65F-9225A25776EA}">
  <ds:schemaRefs>
    <ds:schemaRef ds:uri="http://schemas.microsoft.com/office/2006/metadata/properties"/>
    <ds:schemaRef ds:uri="http://schemas.microsoft.com/office/infopath/2007/PartnerControls"/>
    <ds:schemaRef ds:uri="dab97b79-244b-4905-aebe-1145fc720376"/>
    <ds:schemaRef ds:uri="8fa347ec-8df3-4c92-b96a-d8cbc7281c31"/>
  </ds:schemaRefs>
</ds:datastoreItem>
</file>

<file path=customXml/itemProps2.xml><?xml version="1.0" encoding="utf-8"?>
<ds:datastoreItem xmlns:ds="http://schemas.openxmlformats.org/officeDocument/2006/customXml" ds:itemID="{30F76BB5-AE8F-4D42-A49E-38909BF7EB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a347ec-8df3-4c92-b96a-d8cbc7281c31"/>
    <ds:schemaRef ds:uri="dab97b79-244b-4905-aebe-1145fc7203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0E7C7D-D736-4A46-82DB-B032F1094A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3297</TotalTime>
  <Words>2169</Words>
  <Application>Microsoft Office PowerPoint</Application>
  <PresentationFormat>On-screen Show (16:9)</PresentationFormat>
  <Paragraphs>299</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Jordan</dc:creator>
  <cp:lastModifiedBy>Michelle Dotson</cp:lastModifiedBy>
  <cp:revision>51</cp:revision>
  <cp:lastPrinted>2024-09-13T15:57:11Z</cp:lastPrinted>
  <dcterms:modified xsi:type="dcterms:W3CDTF">2025-09-15T20:46:52Z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0x010100D9A513538D812F468681E0A3C6E01643</vt:lpwstr>
  </property>
  <property fmtid="{D5CDD505-2E9C-101B-9397-08002B2CF9AE}" pid="3" name="MediaServiceImageTags">
    <vt:lpwstr/>
  </property>
</Properties>
</file>